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56" r:id="rId2"/>
    <p:sldId id="289" r:id="rId3"/>
    <p:sldId id="290" r:id="rId4"/>
    <p:sldId id="277" r:id="rId5"/>
    <p:sldId id="272" r:id="rId6"/>
    <p:sldId id="261" r:id="rId7"/>
    <p:sldId id="295" r:id="rId8"/>
    <p:sldId id="262" r:id="rId9"/>
    <p:sldId id="296" r:id="rId10"/>
    <p:sldId id="344" r:id="rId11"/>
    <p:sldId id="297" r:id="rId12"/>
    <p:sldId id="335" r:id="rId13"/>
    <p:sldId id="338" r:id="rId14"/>
    <p:sldId id="336" r:id="rId15"/>
    <p:sldId id="303" r:id="rId16"/>
    <p:sldId id="317" r:id="rId17"/>
    <p:sldId id="337" r:id="rId18"/>
    <p:sldId id="324" r:id="rId19"/>
    <p:sldId id="331" r:id="rId20"/>
    <p:sldId id="328" r:id="rId21"/>
    <p:sldId id="268" r:id="rId22"/>
    <p:sldId id="341" r:id="rId23"/>
    <p:sldId id="342" r:id="rId24"/>
    <p:sldId id="343" r:id="rId25"/>
    <p:sldId id="271" r:id="rId26"/>
    <p:sldId id="339" r:id="rId27"/>
    <p:sldId id="29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CE350-150B-4527-8158-56006769D46B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274BE4-4708-4A07-9FDF-56878EDE79B6}">
      <dgm:prSet phldrT="[Текст]"/>
      <dgm:spPr/>
      <dgm:t>
        <a:bodyPr/>
        <a:lstStyle/>
        <a:p>
          <a:r>
            <a:rPr lang="ru-RU" dirty="0" smtClean="0"/>
            <a:t>Традиции</a:t>
          </a:r>
          <a:endParaRPr lang="ru-RU" dirty="0"/>
        </a:p>
      </dgm:t>
    </dgm:pt>
    <dgm:pt modelId="{46FF18C8-AF86-4227-BB98-379AF78AEECB}" type="parTrans" cxnId="{FBAB9BB1-5344-4BFF-8956-529ECEB34751}">
      <dgm:prSet/>
      <dgm:spPr/>
      <dgm:t>
        <a:bodyPr/>
        <a:lstStyle/>
        <a:p>
          <a:endParaRPr lang="ru-RU"/>
        </a:p>
      </dgm:t>
    </dgm:pt>
    <dgm:pt modelId="{3C285CE9-9FB0-4785-B56E-B409FEA8E20E}" type="sibTrans" cxnId="{FBAB9BB1-5344-4BFF-8956-529ECEB34751}">
      <dgm:prSet/>
      <dgm:spPr/>
      <dgm:t>
        <a:bodyPr/>
        <a:lstStyle/>
        <a:p>
          <a:endParaRPr lang="ru-RU"/>
        </a:p>
      </dgm:t>
    </dgm:pt>
    <dgm:pt modelId="{0089BD8D-2700-4BD6-BE23-5121A27AAC23}">
      <dgm:prSet phldrT="[Текст]"/>
      <dgm:spPr/>
      <dgm:t>
        <a:bodyPr/>
        <a:lstStyle/>
        <a:p>
          <a:r>
            <a:rPr lang="ru-RU" dirty="0" smtClean="0"/>
            <a:t>Инновации</a:t>
          </a:r>
          <a:endParaRPr lang="ru-RU" dirty="0"/>
        </a:p>
      </dgm:t>
    </dgm:pt>
    <dgm:pt modelId="{49D1506E-71F6-4CFF-8E80-A941F4F7C05A}" type="parTrans" cxnId="{B3116C27-E2F9-472E-B6C3-D6DA55991B9D}">
      <dgm:prSet/>
      <dgm:spPr/>
      <dgm:t>
        <a:bodyPr/>
        <a:lstStyle/>
        <a:p>
          <a:endParaRPr lang="ru-RU"/>
        </a:p>
      </dgm:t>
    </dgm:pt>
    <dgm:pt modelId="{920E7C66-A82E-4439-A1E3-F4FE0584955E}" type="sibTrans" cxnId="{B3116C27-E2F9-472E-B6C3-D6DA55991B9D}">
      <dgm:prSet/>
      <dgm:spPr/>
      <dgm:t>
        <a:bodyPr/>
        <a:lstStyle/>
        <a:p>
          <a:endParaRPr lang="ru-RU"/>
        </a:p>
      </dgm:t>
    </dgm:pt>
    <dgm:pt modelId="{54BF1EB3-CF9E-459D-B4DD-866CD37EF9BD}">
      <dgm:prSet phldrT="[Текст]"/>
      <dgm:spPr/>
      <dgm:t>
        <a:bodyPr/>
        <a:lstStyle/>
        <a:p>
          <a:r>
            <a:rPr lang="ru-RU" dirty="0" smtClean="0"/>
            <a:t>Актуальное состояние</a:t>
          </a:r>
          <a:endParaRPr lang="ru-RU" dirty="0"/>
        </a:p>
      </dgm:t>
    </dgm:pt>
    <dgm:pt modelId="{563048BE-B395-4085-AC4A-18CD1FC2C8D5}" type="parTrans" cxnId="{CE0AAF73-B303-46AE-B79A-98F814EF3C87}">
      <dgm:prSet/>
      <dgm:spPr/>
      <dgm:t>
        <a:bodyPr/>
        <a:lstStyle/>
        <a:p>
          <a:endParaRPr lang="ru-RU"/>
        </a:p>
      </dgm:t>
    </dgm:pt>
    <dgm:pt modelId="{FBB1166B-9570-41D9-AF5C-C023A4AED58A}" type="sibTrans" cxnId="{CE0AAF73-B303-46AE-B79A-98F814EF3C87}">
      <dgm:prSet/>
      <dgm:spPr/>
      <dgm:t>
        <a:bodyPr/>
        <a:lstStyle/>
        <a:p>
          <a:endParaRPr lang="ru-RU"/>
        </a:p>
      </dgm:t>
    </dgm:pt>
    <dgm:pt modelId="{392F95CB-65BA-4E2F-B96C-A1060CF04AFC}" type="pres">
      <dgm:prSet presAssocID="{C12CE350-150B-4527-8158-56006769D4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B29FA48-FFF5-43F5-B000-709D063DFD43}" type="pres">
      <dgm:prSet presAssocID="{0A274BE4-4708-4A07-9FDF-56878EDE79B6}" presName="arrow" presStyleLbl="node1" presStyleIdx="0" presStyleCnt="3" custRadScaleRad="100094" custRadScaleInc="-11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AC1F1-3135-4E89-9215-9FAD9FC3940E}" type="pres">
      <dgm:prSet presAssocID="{0089BD8D-2700-4BD6-BE23-5121A27AAC23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C0D8A2-2F07-44D8-8515-C84F45BCA462}" type="pres">
      <dgm:prSet presAssocID="{54BF1EB3-CF9E-459D-B4DD-866CD37EF9BD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60B60D-CE17-4613-A065-E5DB6F1ADDFB}" type="presOf" srcId="{0A274BE4-4708-4A07-9FDF-56878EDE79B6}" destId="{0B29FA48-FFF5-43F5-B000-709D063DFD43}" srcOrd="0" destOrd="0" presId="urn:microsoft.com/office/officeart/2005/8/layout/arrow5"/>
    <dgm:cxn modelId="{7223782D-AA25-4704-ABCE-1A4F26AD3C29}" type="presOf" srcId="{54BF1EB3-CF9E-459D-B4DD-866CD37EF9BD}" destId="{78C0D8A2-2F07-44D8-8515-C84F45BCA462}" srcOrd="0" destOrd="0" presId="urn:microsoft.com/office/officeart/2005/8/layout/arrow5"/>
    <dgm:cxn modelId="{FBAB9BB1-5344-4BFF-8956-529ECEB34751}" srcId="{C12CE350-150B-4527-8158-56006769D46B}" destId="{0A274BE4-4708-4A07-9FDF-56878EDE79B6}" srcOrd="0" destOrd="0" parTransId="{46FF18C8-AF86-4227-BB98-379AF78AEECB}" sibTransId="{3C285CE9-9FB0-4785-B56E-B409FEA8E20E}"/>
    <dgm:cxn modelId="{B3116C27-E2F9-472E-B6C3-D6DA55991B9D}" srcId="{C12CE350-150B-4527-8158-56006769D46B}" destId="{0089BD8D-2700-4BD6-BE23-5121A27AAC23}" srcOrd="1" destOrd="0" parTransId="{49D1506E-71F6-4CFF-8E80-A941F4F7C05A}" sibTransId="{920E7C66-A82E-4439-A1E3-F4FE0584955E}"/>
    <dgm:cxn modelId="{CE0AAF73-B303-46AE-B79A-98F814EF3C87}" srcId="{C12CE350-150B-4527-8158-56006769D46B}" destId="{54BF1EB3-CF9E-459D-B4DD-866CD37EF9BD}" srcOrd="2" destOrd="0" parTransId="{563048BE-B395-4085-AC4A-18CD1FC2C8D5}" sibTransId="{FBB1166B-9570-41D9-AF5C-C023A4AED58A}"/>
    <dgm:cxn modelId="{99CB3AB8-7265-445A-96D2-08BDADA29D8B}" type="presOf" srcId="{C12CE350-150B-4527-8158-56006769D46B}" destId="{392F95CB-65BA-4E2F-B96C-A1060CF04AFC}" srcOrd="0" destOrd="0" presId="urn:microsoft.com/office/officeart/2005/8/layout/arrow5"/>
    <dgm:cxn modelId="{B6C657EF-4C03-498A-8AD0-AB1A06D8804A}" type="presOf" srcId="{0089BD8D-2700-4BD6-BE23-5121A27AAC23}" destId="{2E1AC1F1-3135-4E89-9215-9FAD9FC3940E}" srcOrd="0" destOrd="0" presId="urn:microsoft.com/office/officeart/2005/8/layout/arrow5"/>
    <dgm:cxn modelId="{4915D744-E506-4E2B-815B-9886EB062603}" type="presParOf" srcId="{392F95CB-65BA-4E2F-B96C-A1060CF04AFC}" destId="{0B29FA48-FFF5-43F5-B000-709D063DFD43}" srcOrd="0" destOrd="0" presId="urn:microsoft.com/office/officeart/2005/8/layout/arrow5"/>
    <dgm:cxn modelId="{3E14E60F-82BA-43AF-8A49-250CDB0B4D12}" type="presParOf" srcId="{392F95CB-65BA-4E2F-B96C-A1060CF04AFC}" destId="{2E1AC1F1-3135-4E89-9215-9FAD9FC3940E}" srcOrd="1" destOrd="0" presId="urn:microsoft.com/office/officeart/2005/8/layout/arrow5"/>
    <dgm:cxn modelId="{1F31EF4C-A3C1-40CF-8CFE-A535397C528C}" type="presParOf" srcId="{392F95CB-65BA-4E2F-B96C-A1060CF04AFC}" destId="{78C0D8A2-2F07-44D8-8515-C84F45BCA462}" srcOrd="2" destOrd="0" presId="urn:microsoft.com/office/officeart/2005/8/layout/arrow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4E72BA3-AD40-4248-8C4B-44BB17F461F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63BDFBB-CD72-4D3A-8589-8050172E63F9}">
      <dgm:prSet/>
      <dgm:spPr/>
      <dgm:t>
        <a:bodyPr/>
        <a:lstStyle/>
        <a:p>
          <a:pPr algn="l" rtl="0"/>
          <a:r>
            <a:rPr lang="ru-RU" dirty="0" smtClean="0"/>
            <a:t>- Выделение критериев и индикаторов качества педагогической деятельности</a:t>
          </a:r>
          <a:endParaRPr lang="ru-RU" dirty="0"/>
        </a:p>
      </dgm:t>
    </dgm:pt>
    <dgm:pt modelId="{E51BB61A-B479-4251-8EA4-DBEB300634D5}" type="parTrans" cxnId="{623FB615-A492-4855-8A2B-2B8285CA9643}">
      <dgm:prSet/>
      <dgm:spPr/>
      <dgm:t>
        <a:bodyPr/>
        <a:lstStyle/>
        <a:p>
          <a:endParaRPr lang="ru-RU"/>
        </a:p>
      </dgm:t>
    </dgm:pt>
    <dgm:pt modelId="{952DC0DB-0AB5-489E-8661-B461DE71F5CD}" type="sibTrans" cxnId="{623FB615-A492-4855-8A2B-2B8285CA9643}">
      <dgm:prSet/>
      <dgm:spPr/>
      <dgm:t>
        <a:bodyPr/>
        <a:lstStyle/>
        <a:p>
          <a:endParaRPr lang="ru-RU"/>
        </a:p>
      </dgm:t>
    </dgm:pt>
    <dgm:pt modelId="{4A18A609-6779-4758-9F57-3F9770B6891C}">
      <dgm:prSet/>
      <dgm:spPr/>
      <dgm:t>
        <a:bodyPr/>
        <a:lstStyle/>
        <a:p>
          <a:pPr rtl="0"/>
          <a:r>
            <a:rPr lang="ru-RU" dirty="0" smtClean="0"/>
            <a:t>- Выделение критериев и индикаторов достижений детей</a:t>
          </a:r>
          <a:endParaRPr lang="ru-RU" dirty="0"/>
        </a:p>
      </dgm:t>
    </dgm:pt>
    <dgm:pt modelId="{EF2BBB33-E7D6-4C0D-9731-B4D205747D35}" type="parTrans" cxnId="{598C4340-7CDA-429F-A290-C509A54C02F9}">
      <dgm:prSet/>
      <dgm:spPr/>
      <dgm:t>
        <a:bodyPr/>
        <a:lstStyle/>
        <a:p>
          <a:endParaRPr lang="ru-RU"/>
        </a:p>
      </dgm:t>
    </dgm:pt>
    <dgm:pt modelId="{A364F739-20F9-44B5-995B-1A9CAE7B25CC}" type="sibTrans" cxnId="{598C4340-7CDA-429F-A290-C509A54C02F9}">
      <dgm:prSet/>
      <dgm:spPr/>
      <dgm:t>
        <a:bodyPr/>
        <a:lstStyle/>
        <a:p>
          <a:endParaRPr lang="ru-RU"/>
        </a:p>
      </dgm:t>
    </dgm:pt>
    <dgm:pt modelId="{25E16503-8394-43C7-BB40-BBAF6940F584}">
      <dgm:prSet/>
      <dgm:spPr/>
      <dgm:t>
        <a:bodyPr/>
        <a:lstStyle/>
        <a:p>
          <a:pPr rtl="0"/>
          <a:r>
            <a:rPr lang="ru-RU" dirty="0" smtClean="0"/>
            <a:t>- Разработка инструментария исследования</a:t>
          </a:r>
          <a:endParaRPr lang="ru-RU" dirty="0"/>
        </a:p>
      </dgm:t>
    </dgm:pt>
    <dgm:pt modelId="{DEED5978-5A7E-4153-8D6A-D8872DBDCAF2}" type="parTrans" cxnId="{51D8653B-DFDE-45A7-A099-B14F46474369}">
      <dgm:prSet/>
      <dgm:spPr/>
      <dgm:t>
        <a:bodyPr/>
        <a:lstStyle/>
        <a:p>
          <a:endParaRPr lang="ru-RU"/>
        </a:p>
      </dgm:t>
    </dgm:pt>
    <dgm:pt modelId="{C5CF46BE-EDC0-405F-88D9-B6D530887007}" type="sibTrans" cxnId="{51D8653B-DFDE-45A7-A099-B14F46474369}">
      <dgm:prSet/>
      <dgm:spPr/>
      <dgm:t>
        <a:bodyPr/>
        <a:lstStyle/>
        <a:p>
          <a:endParaRPr lang="ru-RU"/>
        </a:p>
      </dgm:t>
    </dgm:pt>
    <dgm:pt modelId="{42E30ECC-3A1B-4635-8A0B-3C4A40EA5FE8}">
      <dgm:prSet/>
      <dgm:spPr/>
      <dgm:t>
        <a:bodyPr/>
        <a:lstStyle/>
        <a:p>
          <a:pPr rtl="0"/>
          <a:r>
            <a:rPr lang="ru-RU" dirty="0" smtClean="0"/>
            <a:t>- Разработка процедуры исследования и оценки</a:t>
          </a:r>
          <a:endParaRPr lang="ru-RU" dirty="0"/>
        </a:p>
      </dgm:t>
    </dgm:pt>
    <dgm:pt modelId="{257C5E31-6924-4544-9F14-FBEF0CDA0FA2}" type="parTrans" cxnId="{306B26C1-D458-46E2-924F-7C48A6390370}">
      <dgm:prSet/>
      <dgm:spPr/>
      <dgm:t>
        <a:bodyPr/>
        <a:lstStyle/>
        <a:p>
          <a:endParaRPr lang="ru-RU"/>
        </a:p>
      </dgm:t>
    </dgm:pt>
    <dgm:pt modelId="{8624991A-EF12-493A-995E-1171532604FB}" type="sibTrans" cxnId="{306B26C1-D458-46E2-924F-7C48A6390370}">
      <dgm:prSet/>
      <dgm:spPr/>
      <dgm:t>
        <a:bodyPr/>
        <a:lstStyle/>
        <a:p>
          <a:endParaRPr lang="ru-RU"/>
        </a:p>
      </dgm:t>
    </dgm:pt>
    <dgm:pt modelId="{8323FEE6-9647-4307-A6A4-8AE2AD7C17D5}" type="pres">
      <dgm:prSet presAssocID="{74E72BA3-AD40-4248-8C4B-44BB17F461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D65622-31E1-49F2-A322-6083E8F4FBD3}" type="pres">
      <dgm:prSet presAssocID="{063BDFBB-CD72-4D3A-8589-8050172E63F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3D83C-B4AD-4F29-8783-958E7EF2D920}" type="pres">
      <dgm:prSet presAssocID="{952DC0DB-0AB5-489E-8661-B461DE71F5CD}" presName="spacer" presStyleCnt="0"/>
      <dgm:spPr/>
    </dgm:pt>
    <dgm:pt modelId="{5E0FE42F-76FE-4924-A1B2-37A1B0B299B7}" type="pres">
      <dgm:prSet presAssocID="{4A18A609-6779-4758-9F57-3F9770B6891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5253A6-A452-4825-B4F7-ABEDC6928A8A}" type="pres">
      <dgm:prSet presAssocID="{A364F739-20F9-44B5-995B-1A9CAE7B25CC}" presName="spacer" presStyleCnt="0"/>
      <dgm:spPr/>
    </dgm:pt>
    <dgm:pt modelId="{29ECA705-1CC8-4D6A-B35D-FB9B490CA0EC}" type="pres">
      <dgm:prSet presAssocID="{25E16503-8394-43C7-BB40-BBAF6940F58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F7AF4A-507B-4C7A-B1C5-6DC4AF501E07}" type="pres">
      <dgm:prSet presAssocID="{C5CF46BE-EDC0-405F-88D9-B6D530887007}" presName="spacer" presStyleCnt="0"/>
      <dgm:spPr/>
    </dgm:pt>
    <dgm:pt modelId="{E2D024A5-8409-49F2-AF3E-F3CBC51207A4}" type="pres">
      <dgm:prSet presAssocID="{42E30ECC-3A1B-4635-8A0B-3C4A40EA5FE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81B7BE-707E-4152-A08E-08F89661DBFE}" type="presOf" srcId="{42E30ECC-3A1B-4635-8A0B-3C4A40EA5FE8}" destId="{E2D024A5-8409-49F2-AF3E-F3CBC51207A4}" srcOrd="0" destOrd="0" presId="urn:microsoft.com/office/officeart/2005/8/layout/vList2"/>
    <dgm:cxn modelId="{623FB615-A492-4855-8A2B-2B8285CA9643}" srcId="{74E72BA3-AD40-4248-8C4B-44BB17F461F9}" destId="{063BDFBB-CD72-4D3A-8589-8050172E63F9}" srcOrd="0" destOrd="0" parTransId="{E51BB61A-B479-4251-8EA4-DBEB300634D5}" sibTransId="{952DC0DB-0AB5-489E-8661-B461DE71F5CD}"/>
    <dgm:cxn modelId="{51D8653B-DFDE-45A7-A099-B14F46474369}" srcId="{74E72BA3-AD40-4248-8C4B-44BB17F461F9}" destId="{25E16503-8394-43C7-BB40-BBAF6940F584}" srcOrd="2" destOrd="0" parTransId="{DEED5978-5A7E-4153-8D6A-D8872DBDCAF2}" sibTransId="{C5CF46BE-EDC0-405F-88D9-B6D530887007}"/>
    <dgm:cxn modelId="{306B26C1-D458-46E2-924F-7C48A6390370}" srcId="{74E72BA3-AD40-4248-8C4B-44BB17F461F9}" destId="{42E30ECC-3A1B-4635-8A0B-3C4A40EA5FE8}" srcOrd="3" destOrd="0" parTransId="{257C5E31-6924-4544-9F14-FBEF0CDA0FA2}" sibTransId="{8624991A-EF12-493A-995E-1171532604FB}"/>
    <dgm:cxn modelId="{A6A41CFF-F5B9-4525-AFA2-C3ADEEDD16E3}" type="presOf" srcId="{063BDFBB-CD72-4D3A-8589-8050172E63F9}" destId="{F7D65622-31E1-49F2-A322-6083E8F4FBD3}" srcOrd="0" destOrd="0" presId="urn:microsoft.com/office/officeart/2005/8/layout/vList2"/>
    <dgm:cxn modelId="{598C4340-7CDA-429F-A290-C509A54C02F9}" srcId="{74E72BA3-AD40-4248-8C4B-44BB17F461F9}" destId="{4A18A609-6779-4758-9F57-3F9770B6891C}" srcOrd="1" destOrd="0" parTransId="{EF2BBB33-E7D6-4C0D-9731-B4D205747D35}" sibTransId="{A364F739-20F9-44B5-995B-1A9CAE7B25CC}"/>
    <dgm:cxn modelId="{A8DD6D43-44B1-4D67-B45A-01622EAE163C}" type="presOf" srcId="{4A18A609-6779-4758-9F57-3F9770B6891C}" destId="{5E0FE42F-76FE-4924-A1B2-37A1B0B299B7}" srcOrd="0" destOrd="0" presId="urn:microsoft.com/office/officeart/2005/8/layout/vList2"/>
    <dgm:cxn modelId="{902C1EDF-2B9A-4695-8EE0-076B4CB96740}" type="presOf" srcId="{74E72BA3-AD40-4248-8C4B-44BB17F461F9}" destId="{8323FEE6-9647-4307-A6A4-8AE2AD7C17D5}" srcOrd="0" destOrd="0" presId="urn:microsoft.com/office/officeart/2005/8/layout/vList2"/>
    <dgm:cxn modelId="{6F0202C5-3B0B-42B3-9329-DAD3E8296012}" type="presOf" srcId="{25E16503-8394-43C7-BB40-BBAF6940F584}" destId="{29ECA705-1CC8-4D6A-B35D-FB9B490CA0EC}" srcOrd="0" destOrd="0" presId="urn:microsoft.com/office/officeart/2005/8/layout/vList2"/>
    <dgm:cxn modelId="{94648C42-B7D4-495C-ABF0-4C814D4F81DF}" type="presParOf" srcId="{8323FEE6-9647-4307-A6A4-8AE2AD7C17D5}" destId="{F7D65622-31E1-49F2-A322-6083E8F4FBD3}" srcOrd="0" destOrd="0" presId="urn:microsoft.com/office/officeart/2005/8/layout/vList2"/>
    <dgm:cxn modelId="{DFE367A3-3FEE-485A-AC95-44DBF04E0C7E}" type="presParOf" srcId="{8323FEE6-9647-4307-A6A4-8AE2AD7C17D5}" destId="{CB23D83C-B4AD-4F29-8783-958E7EF2D920}" srcOrd="1" destOrd="0" presId="urn:microsoft.com/office/officeart/2005/8/layout/vList2"/>
    <dgm:cxn modelId="{98329C95-3DDB-4040-9B01-CD3A88A5E708}" type="presParOf" srcId="{8323FEE6-9647-4307-A6A4-8AE2AD7C17D5}" destId="{5E0FE42F-76FE-4924-A1B2-37A1B0B299B7}" srcOrd="2" destOrd="0" presId="urn:microsoft.com/office/officeart/2005/8/layout/vList2"/>
    <dgm:cxn modelId="{32ED9252-063D-4436-AAB9-89348B636540}" type="presParOf" srcId="{8323FEE6-9647-4307-A6A4-8AE2AD7C17D5}" destId="{245253A6-A452-4825-B4F7-ABEDC6928A8A}" srcOrd="3" destOrd="0" presId="urn:microsoft.com/office/officeart/2005/8/layout/vList2"/>
    <dgm:cxn modelId="{C6847E52-3A2E-4219-8E2D-E73E716FE18D}" type="presParOf" srcId="{8323FEE6-9647-4307-A6A4-8AE2AD7C17D5}" destId="{29ECA705-1CC8-4D6A-B35D-FB9B490CA0EC}" srcOrd="4" destOrd="0" presId="urn:microsoft.com/office/officeart/2005/8/layout/vList2"/>
    <dgm:cxn modelId="{01FE3AFC-2948-4A48-82A3-A0300E35C590}" type="presParOf" srcId="{8323FEE6-9647-4307-A6A4-8AE2AD7C17D5}" destId="{D0F7AF4A-507B-4C7A-B1C5-6DC4AF501E07}" srcOrd="5" destOrd="0" presId="urn:microsoft.com/office/officeart/2005/8/layout/vList2"/>
    <dgm:cxn modelId="{130E4FF7-E9AD-455F-B87E-630FF4B06AEE}" type="presParOf" srcId="{8323FEE6-9647-4307-A6A4-8AE2AD7C17D5}" destId="{E2D024A5-8409-49F2-AF3E-F3CBC51207A4}" srcOrd="6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DBC80-9560-4EFF-976D-35F80CC77566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F0085436-694F-4D43-A0E0-619C642B4E91}">
      <dgm:prSet phldrT="[Текст]"/>
      <dgm:spPr/>
      <dgm:t>
        <a:bodyPr/>
        <a:lstStyle/>
        <a:p>
          <a:r>
            <a:rPr lang="ru-RU" dirty="0" smtClean="0"/>
            <a:t>Шаг 1. </a:t>
          </a:r>
          <a:r>
            <a:rPr lang="ru-RU" b="1" i="1" dirty="0" smtClean="0"/>
            <a:t>Ростки успеха</a:t>
          </a:r>
          <a:r>
            <a:rPr lang="ru-RU" dirty="0" smtClean="0"/>
            <a:t>. </a:t>
          </a:r>
        </a:p>
        <a:p>
          <a:r>
            <a:rPr lang="ru-RU" dirty="0" smtClean="0"/>
            <a:t>Образовательная программа дошкольной ступени</a:t>
          </a:r>
          <a:endParaRPr lang="ru-RU" dirty="0"/>
        </a:p>
      </dgm:t>
    </dgm:pt>
    <dgm:pt modelId="{550F42D4-2A03-40E5-98AE-C724C9F5559C}" type="parTrans" cxnId="{DAA2DC2F-C53A-42C4-AC22-99F43FB86AF6}">
      <dgm:prSet/>
      <dgm:spPr/>
      <dgm:t>
        <a:bodyPr/>
        <a:lstStyle/>
        <a:p>
          <a:endParaRPr lang="ru-RU"/>
        </a:p>
      </dgm:t>
    </dgm:pt>
    <dgm:pt modelId="{6E57538E-D052-42F9-A64F-32C98CC1357B}" type="sibTrans" cxnId="{DAA2DC2F-C53A-42C4-AC22-99F43FB86AF6}">
      <dgm:prSet/>
      <dgm:spPr/>
      <dgm:t>
        <a:bodyPr/>
        <a:lstStyle/>
        <a:p>
          <a:endParaRPr lang="ru-RU"/>
        </a:p>
      </dgm:t>
    </dgm:pt>
    <dgm:pt modelId="{523E254D-292D-45DF-83BE-9C04063E6989}">
      <dgm:prSet phldrT="[Текст]"/>
      <dgm:spPr/>
      <dgm:t>
        <a:bodyPr/>
        <a:lstStyle/>
        <a:p>
          <a:r>
            <a:rPr lang="ru-RU" dirty="0" smtClean="0"/>
            <a:t>Шаг 2. </a:t>
          </a:r>
          <a:r>
            <a:rPr lang="ru-RU" b="1" i="1" dirty="0" smtClean="0"/>
            <a:t>Учимся быть успешными</a:t>
          </a:r>
          <a:r>
            <a:rPr lang="ru-RU" dirty="0" smtClean="0"/>
            <a:t>. </a:t>
          </a:r>
        </a:p>
        <a:p>
          <a:r>
            <a:rPr lang="ru-RU" dirty="0" smtClean="0"/>
            <a:t>Образовательная программа начальной ступени</a:t>
          </a:r>
          <a:endParaRPr lang="ru-RU" dirty="0"/>
        </a:p>
      </dgm:t>
    </dgm:pt>
    <dgm:pt modelId="{31E28FD2-F2FA-4559-ADA9-D253788E2F6D}" type="parTrans" cxnId="{B8030853-6169-49CA-A416-AB3E9DEDE928}">
      <dgm:prSet/>
      <dgm:spPr/>
      <dgm:t>
        <a:bodyPr/>
        <a:lstStyle/>
        <a:p>
          <a:endParaRPr lang="ru-RU"/>
        </a:p>
      </dgm:t>
    </dgm:pt>
    <dgm:pt modelId="{81D1F2AD-CB91-42FB-913D-5EDCE730BC16}" type="sibTrans" cxnId="{B8030853-6169-49CA-A416-AB3E9DEDE928}">
      <dgm:prSet/>
      <dgm:spPr/>
      <dgm:t>
        <a:bodyPr/>
        <a:lstStyle/>
        <a:p>
          <a:endParaRPr lang="ru-RU"/>
        </a:p>
      </dgm:t>
    </dgm:pt>
    <dgm:pt modelId="{6B548F62-BC15-43A2-8F7A-1C596C123BFF}">
      <dgm:prSet phldrT="[Текст]"/>
      <dgm:spPr/>
      <dgm:t>
        <a:bodyPr/>
        <a:lstStyle/>
        <a:p>
          <a:r>
            <a:rPr lang="ru-RU" dirty="0" smtClean="0"/>
            <a:t>Шаг 3. </a:t>
          </a:r>
          <a:r>
            <a:rPr lang="ru-RU" b="1" i="1" dirty="0" smtClean="0"/>
            <a:t>Восхождение к успеху</a:t>
          </a:r>
          <a:r>
            <a:rPr lang="ru-RU" dirty="0" smtClean="0"/>
            <a:t>. </a:t>
          </a:r>
        </a:p>
        <a:p>
          <a:r>
            <a:rPr lang="ru-RU" dirty="0" smtClean="0"/>
            <a:t>Образовательная программа средней ступени</a:t>
          </a:r>
          <a:endParaRPr lang="ru-RU" dirty="0"/>
        </a:p>
      </dgm:t>
    </dgm:pt>
    <dgm:pt modelId="{B5AA3F02-17DB-4F96-8F8A-87DEF27A0209}" type="parTrans" cxnId="{E26ABC81-3DAE-4BA3-8446-37C5F7BDE637}">
      <dgm:prSet/>
      <dgm:spPr/>
      <dgm:t>
        <a:bodyPr/>
        <a:lstStyle/>
        <a:p>
          <a:endParaRPr lang="ru-RU"/>
        </a:p>
      </dgm:t>
    </dgm:pt>
    <dgm:pt modelId="{B76E5887-80B7-4081-BA4F-2C223FADECBF}" type="sibTrans" cxnId="{E26ABC81-3DAE-4BA3-8446-37C5F7BDE637}">
      <dgm:prSet/>
      <dgm:spPr/>
      <dgm:t>
        <a:bodyPr/>
        <a:lstStyle/>
        <a:p>
          <a:endParaRPr lang="ru-RU"/>
        </a:p>
      </dgm:t>
    </dgm:pt>
    <dgm:pt modelId="{5AA03394-23DC-45C7-B489-46307E9E816D}">
      <dgm:prSet phldrT="[Текст]"/>
      <dgm:spPr/>
      <dgm:t>
        <a:bodyPr/>
        <a:lstStyle/>
        <a:p>
          <a:r>
            <a:rPr lang="ru-RU" dirty="0" smtClean="0"/>
            <a:t>Шаг 4. </a:t>
          </a:r>
          <a:r>
            <a:rPr lang="ru-RU" b="1" i="1" dirty="0" smtClean="0"/>
            <a:t>Вектор успеха</a:t>
          </a:r>
          <a:r>
            <a:rPr lang="ru-RU" dirty="0" smtClean="0"/>
            <a:t>. </a:t>
          </a:r>
        </a:p>
        <a:p>
          <a:r>
            <a:rPr lang="ru-RU" dirty="0" smtClean="0"/>
            <a:t>Образовательная программа старшей ступени</a:t>
          </a:r>
          <a:endParaRPr lang="ru-RU" dirty="0"/>
        </a:p>
      </dgm:t>
    </dgm:pt>
    <dgm:pt modelId="{B50BB595-59A3-4EB8-9292-850991240974}" type="parTrans" cxnId="{08B8FB67-AAE3-4AEC-B156-8AD0E598668D}">
      <dgm:prSet/>
      <dgm:spPr/>
      <dgm:t>
        <a:bodyPr/>
        <a:lstStyle/>
        <a:p>
          <a:endParaRPr lang="ru-RU"/>
        </a:p>
      </dgm:t>
    </dgm:pt>
    <dgm:pt modelId="{669FC390-1D98-49F9-94E3-D13C436C2150}" type="sibTrans" cxnId="{08B8FB67-AAE3-4AEC-B156-8AD0E598668D}">
      <dgm:prSet/>
      <dgm:spPr/>
      <dgm:t>
        <a:bodyPr/>
        <a:lstStyle/>
        <a:p>
          <a:endParaRPr lang="ru-RU"/>
        </a:p>
      </dgm:t>
    </dgm:pt>
    <dgm:pt modelId="{423494C9-5CC3-4321-B574-9DD66C6BC618}" type="pres">
      <dgm:prSet presAssocID="{8E3DBC80-9560-4EFF-976D-35F80CC7756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AE6784-77FD-4C52-8693-DF7FDC929DCC}" type="pres">
      <dgm:prSet presAssocID="{8E3DBC80-9560-4EFF-976D-35F80CC77566}" presName="dummyMaxCanvas" presStyleCnt="0">
        <dgm:presLayoutVars/>
      </dgm:prSet>
      <dgm:spPr/>
    </dgm:pt>
    <dgm:pt modelId="{C1EBF7A8-9838-4A33-9018-6532BDE4844D}" type="pres">
      <dgm:prSet presAssocID="{8E3DBC80-9560-4EFF-976D-35F80CC7756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11BC7-5F01-4CDF-AC52-53928DF8C73A}" type="pres">
      <dgm:prSet presAssocID="{8E3DBC80-9560-4EFF-976D-35F80CC77566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DB182-A713-4BAA-AC58-B2204FB60CBE}" type="pres">
      <dgm:prSet presAssocID="{8E3DBC80-9560-4EFF-976D-35F80CC77566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5EB23-1E14-4C94-9282-4BEAF8095EFA}" type="pres">
      <dgm:prSet presAssocID="{8E3DBC80-9560-4EFF-976D-35F80CC7756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271AD8-9070-474A-B294-30FB9CA94EB9}" type="pres">
      <dgm:prSet presAssocID="{8E3DBC80-9560-4EFF-976D-35F80CC7756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CC0287-9F90-4C25-9643-C3C0724FD625}" type="pres">
      <dgm:prSet presAssocID="{8E3DBC80-9560-4EFF-976D-35F80CC7756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9DB6C7-A27B-45BE-9B4A-56B5842C4489}" type="pres">
      <dgm:prSet presAssocID="{8E3DBC80-9560-4EFF-976D-35F80CC7756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E4E39-30ED-4A59-8742-81B93D9F9A6E}" type="pres">
      <dgm:prSet presAssocID="{8E3DBC80-9560-4EFF-976D-35F80CC7756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D2067-F82B-4569-BFA7-84A98371DD33}" type="pres">
      <dgm:prSet presAssocID="{8E3DBC80-9560-4EFF-976D-35F80CC7756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F19B6E-E960-4DC1-A089-AFCB2E3F904A}" type="pres">
      <dgm:prSet presAssocID="{8E3DBC80-9560-4EFF-976D-35F80CC7756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202C2-B0EF-440A-9D2A-2BDE199F7634}" type="pres">
      <dgm:prSet presAssocID="{8E3DBC80-9560-4EFF-976D-35F80CC7756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A2DC2F-C53A-42C4-AC22-99F43FB86AF6}" srcId="{8E3DBC80-9560-4EFF-976D-35F80CC77566}" destId="{F0085436-694F-4D43-A0E0-619C642B4E91}" srcOrd="0" destOrd="0" parTransId="{550F42D4-2A03-40E5-98AE-C724C9F5559C}" sibTransId="{6E57538E-D052-42F9-A64F-32C98CC1357B}"/>
    <dgm:cxn modelId="{B8030853-6169-49CA-A416-AB3E9DEDE928}" srcId="{8E3DBC80-9560-4EFF-976D-35F80CC77566}" destId="{523E254D-292D-45DF-83BE-9C04063E6989}" srcOrd="1" destOrd="0" parTransId="{31E28FD2-F2FA-4559-ADA9-D253788E2F6D}" sibTransId="{81D1F2AD-CB91-42FB-913D-5EDCE730BC16}"/>
    <dgm:cxn modelId="{4B758C8C-30F2-4EB6-8BDC-1B715855B1A5}" type="presOf" srcId="{5AA03394-23DC-45C7-B489-46307E9E816D}" destId="{D4C5EB23-1E14-4C94-9282-4BEAF8095EFA}" srcOrd="0" destOrd="0" presId="urn:microsoft.com/office/officeart/2005/8/layout/vProcess5"/>
    <dgm:cxn modelId="{68F92A57-E5E7-42E7-8F76-BFE7C845D3B1}" type="presOf" srcId="{6B548F62-BC15-43A2-8F7A-1C596C123BFF}" destId="{203DB182-A713-4BAA-AC58-B2204FB60CBE}" srcOrd="0" destOrd="0" presId="urn:microsoft.com/office/officeart/2005/8/layout/vProcess5"/>
    <dgm:cxn modelId="{8A12DEB4-8026-4142-9962-79B60FEC382B}" type="presOf" srcId="{81D1F2AD-CB91-42FB-913D-5EDCE730BC16}" destId="{52CC0287-9F90-4C25-9643-C3C0724FD625}" srcOrd="0" destOrd="0" presId="urn:microsoft.com/office/officeart/2005/8/layout/vProcess5"/>
    <dgm:cxn modelId="{38E620EA-7B19-405A-8656-9D1658554239}" type="presOf" srcId="{523E254D-292D-45DF-83BE-9C04063E6989}" destId="{280D2067-F82B-4569-BFA7-84A98371DD33}" srcOrd="1" destOrd="0" presId="urn:microsoft.com/office/officeart/2005/8/layout/vProcess5"/>
    <dgm:cxn modelId="{54A3ADEE-5ED5-4CF2-976A-047C511D4EA0}" type="presOf" srcId="{6B548F62-BC15-43A2-8F7A-1C596C123BFF}" destId="{5EF19B6E-E960-4DC1-A089-AFCB2E3F904A}" srcOrd="1" destOrd="0" presId="urn:microsoft.com/office/officeart/2005/8/layout/vProcess5"/>
    <dgm:cxn modelId="{FBF18F77-725F-4ACC-8021-7613CB1A87B6}" type="presOf" srcId="{523E254D-292D-45DF-83BE-9C04063E6989}" destId="{96611BC7-5F01-4CDF-AC52-53928DF8C73A}" srcOrd="0" destOrd="0" presId="urn:microsoft.com/office/officeart/2005/8/layout/vProcess5"/>
    <dgm:cxn modelId="{E0751F84-9CEF-4DD4-AF83-9CC11A71C2D6}" type="presOf" srcId="{6E57538E-D052-42F9-A64F-32C98CC1357B}" destId="{30271AD8-9070-474A-B294-30FB9CA94EB9}" srcOrd="0" destOrd="0" presId="urn:microsoft.com/office/officeart/2005/8/layout/vProcess5"/>
    <dgm:cxn modelId="{08B8FB67-AAE3-4AEC-B156-8AD0E598668D}" srcId="{8E3DBC80-9560-4EFF-976D-35F80CC77566}" destId="{5AA03394-23DC-45C7-B489-46307E9E816D}" srcOrd="3" destOrd="0" parTransId="{B50BB595-59A3-4EB8-9292-850991240974}" sibTransId="{669FC390-1D98-49F9-94E3-D13C436C2150}"/>
    <dgm:cxn modelId="{E26ABC81-3DAE-4BA3-8446-37C5F7BDE637}" srcId="{8E3DBC80-9560-4EFF-976D-35F80CC77566}" destId="{6B548F62-BC15-43A2-8F7A-1C596C123BFF}" srcOrd="2" destOrd="0" parTransId="{B5AA3F02-17DB-4F96-8F8A-87DEF27A0209}" sibTransId="{B76E5887-80B7-4081-BA4F-2C223FADECBF}"/>
    <dgm:cxn modelId="{F79DD1BC-C502-4638-9F60-9909D3A37CDC}" type="presOf" srcId="{F0085436-694F-4D43-A0E0-619C642B4E91}" destId="{C1EBF7A8-9838-4A33-9018-6532BDE4844D}" srcOrd="0" destOrd="0" presId="urn:microsoft.com/office/officeart/2005/8/layout/vProcess5"/>
    <dgm:cxn modelId="{3CA4C0E9-2E03-422C-B740-68A07DD3E32B}" type="presOf" srcId="{F0085436-694F-4D43-A0E0-619C642B4E91}" destId="{87BE4E39-30ED-4A59-8742-81B93D9F9A6E}" srcOrd="1" destOrd="0" presId="urn:microsoft.com/office/officeart/2005/8/layout/vProcess5"/>
    <dgm:cxn modelId="{6636EA0F-A80B-499B-8644-9E063290B9A2}" type="presOf" srcId="{5AA03394-23DC-45C7-B489-46307E9E816D}" destId="{BCC202C2-B0EF-440A-9D2A-2BDE199F7634}" srcOrd="1" destOrd="0" presId="urn:microsoft.com/office/officeart/2005/8/layout/vProcess5"/>
    <dgm:cxn modelId="{C6CF9C71-2134-471D-88BB-9AEE06D8A668}" type="presOf" srcId="{B76E5887-80B7-4081-BA4F-2C223FADECBF}" destId="{F79DB6C7-A27B-45BE-9B4A-56B5842C4489}" srcOrd="0" destOrd="0" presId="urn:microsoft.com/office/officeart/2005/8/layout/vProcess5"/>
    <dgm:cxn modelId="{FDE592F9-CC48-4881-A430-76CE2C6D5CC2}" type="presOf" srcId="{8E3DBC80-9560-4EFF-976D-35F80CC77566}" destId="{423494C9-5CC3-4321-B574-9DD66C6BC618}" srcOrd="0" destOrd="0" presId="urn:microsoft.com/office/officeart/2005/8/layout/vProcess5"/>
    <dgm:cxn modelId="{59FE4693-0192-4EA7-9266-9948C9DD5111}" type="presParOf" srcId="{423494C9-5CC3-4321-B574-9DD66C6BC618}" destId="{86AE6784-77FD-4C52-8693-DF7FDC929DCC}" srcOrd="0" destOrd="0" presId="urn:microsoft.com/office/officeart/2005/8/layout/vProcess5"/>
    <dgm:cxn modelId="{E2AF77BE-9D61-4FB7-99D5-146B3A095D7F}" type="presParOf" srcId="{423494C9-5CC3-4321-B574-9DD66C6BC618}" destId="{C1EBF7A8-9838-4A33-9018-6532BDE4844D}" srcOrd="1" destOrd="0" presId="urn:microsoft.com/office/officeart/2005/8/layout/vProcess5"/>
    <dgm:cxn modelId="{14CC5BA3-5E4B-4DEC-B1B3-B179519AD496}" type="presParOf" srcId="{423494C9-5CC3-4321-B574-9DD66C6BC618}" destId="{96611BC7-5F01-4CDF-AC52-53928DF8C73A}" srcOrd="2" destOrd="0" presId="urn:microsoft.com/office/officeart/2005/8/layout/vProcess5"/>
    <dgm:cxn modelId="{33F0E242-22C9-441B-A1F5-DE6680F686AB}" type="presParOf" srcId="{423494C9-5CC3-4321-B574-9DD66C6BC618}" destId="{203DB182-A713-4BAA-AC58-B2204FB60CBE}" srcOrd="3" destOrd="0" presId="urn:microsoft.com/office/officeart/2005/8/layout/vProcess5"/>
    <dgm:cxn modelId="{91C492BA-41A9-4B1E-A1E9-5B5DC62CC56A}" type="presParOf" srcId="{423494C9-5CC3-4321-B574-9DD66C6BC618}" destId="{D4C5EB23-1E14-4C94-9282-4BEAF8095EFA}" srcOrd="4" destOrd="0" presId="urn:microsoft.com/office/officeart/2005/8/layout/vProcess5"/>
    <dgm:cxn modelId="{1C4E1682-DBE8-4C5F-9698-4C2C2A417082}" type="presParOf" srcId="{423494C9-5CC3-4321-B574-9DD66C6BC618}" destId="{30271AD8-9070-474A-B294-30FB9CA94EB9}" srcOrd="5" destOrd="0" presId="urn:microsoft.com/office/officeart/2005/8/layout/vProcess5"/>
    <dgm:cxn modelId="{68351736-CE87-4DAB-8740-637E3639B8DE}" type="presParOf" srcId="{423494C9-5CC3-4321-B574-9DD66C6BC618}" destId="{52CC0287-9F90-4C25-9643-C3C0724FD625}" srcOrd="6" destOrd="0" presId="urn:microsoft.com/office/officeart/2005/8/layout/vProcess5"/>
    <dgm:cxn modelId="{B96B6139-8A4B-48BE-980C-6F6B693CF35B}" type="presParOf" srcId="{423494C9-5CC3-4321-B574-9DD66C6BC618}" destId="{F79DB6C7-A27B-45BE-9B4A-56B5842C4489}" srcOrd="7" destOrd="0" presId="urn:microsoft.com/office/officeart/2005/8/layout/vProcess5"/>
    <dgm:cxn modelId="{D0F0AE4D-C1CC-4D15-9DC9-00FAC594175E}" type="presParOf" srcId="{423494C9-5CC3-4321-B574-9DD66C6BC618}" destId="{87BE4E39-30ED-4A59-8742-81B93D9F9A6E}" srcOrd="8" destOrd="0" presId="urn:microsoft.com/office/officeart/2005/8/layout/vProcess5"/>
    <dgm:cxn modelId="{DE56FE2D-392A-406A-A39D-8E1C3D66B9B3}" type="presParOf" srcId="{423494C9-5CC3-4321-B574-9DD66C6BC618}" destId="{280D2067-F82B-4569-BFA7-84A98371DD33}" srcOrd="9" destOrd="0" presId="urn:microsoft.com/office/officeart/2005/8/layout/vProcess5"/>
    <dgm:cxn modelId="{6A89F4CF-532F-41B6-82A1-573A3F83E8CF}" type="presParOf" srcId="{423494C9-5CC3-4321-B574-9DD66C6BC618}" destId="{5EF19B6E-E960-4DC1-A089-AFCB2E3F904A}" srcOrd="10" destOrd="0" presId="urn:microsoft.com/office/officeart/2005/8/layout/vProcess5"/>
    <dgm:cxn modelId="{B488307B-E9B6-458B-A867-9910BC94B589}" type="presParOf" srcId="{423494C9-5CC3-4321-B574-9DD66C6BC618}" destId="{BCC202C2-B0EF-440A-9D2A-2BDE199F7634}" srcOrd="11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61B6F-B5AF-4F6F-A2A1-77B04DE451C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335980A-CBCA-4521-BDB1-6C507BD22458}">
      <dgm:prSet phldrT="[Текст]"/>
      <dgm:spPr/>
      <dgm:t>
        <a:bodyPr/>
        <a:lstStyle/>
        <a:p>
          <a:r>
            <a:rPr lang="ru-RU" dirty="0" smtClean="0"/>
            <a:t>Обеспечение физической безопасности</a:t>
          </a:r>
          <a:endParaRPr lang="ru-RU" dirty="0"/>
        </a:p>
      </dgm:t>
    </dgm:pt>
    <dgm:pt modelId="{2BC6F5F3-FA4C-4E50-BAA2-6726D8491095}" type="parTrans" cxnId="{206C3DF4-7717-43E6-B886-AE399451D82D}">
      <dgm:prSet/>
      <dgm:spPr/>
      <dgm:t>
        <a:bodyPr/>
        <a:lstStyle/>
        <a:p>
          <a:endParaRPr lang="ru-RU"/>
        </a:p>
      </dgm:t>
    </dgm:pt>
    <dgm:pt modelId="{5E475DBD-3666-4941-A8F3-D63847CC71FA}" type="sibTrans" cxnId="{206C3DF4-7717-43E6-B886-AE399451D82D}">
      <dgm:prSet/>
      <dgm:spPr/>
      <dgm:t>
        <a:bodyPr/>
        <a:lstStyle/>
        <a:p>
          <a:endParaRPr lang="ru-RU"/>
        </a:p>
      </dgm:t>
    </dgm:pt>
    <dgm:pt modelId="{E2A890D2-82DE-4136-A9FA-611049F12CA1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943DF1D1-9FAA-43A2-A403-BD1D1B409A32}" type="parTrans" cxnId="{8604A50D-9D5B-40DD-BC79-6F3BA940D64C}">
      <dgm:prSet/>
      <dgm:spPr/>
      <dgm:t>
        <a:bodyPr/>
        <a:lstStyle/>
        <a:p>
          <a:endParaRPr lang="ru-RU"/>
        </a:p>
      </dgm:t>
    </dgm:pt>
    <dgm:pt modelId="{379B3DC4-D94F-4082-B852-1470C45C776E}" type="sibTrans" cxnId="{8604A50D-9D5B-40DD-BC79-6F3BA940D64C}">
      <dgm:prSet/>
      <dgm:spPr/>
      <dgm:t>
        <a:bodyPr/>
        <a:lstStyle/>
        <a:p>
          <a:endParaRPr lang="ru-RU"/>
        </a:p>
      </dgm:t>
    </dgm:pt>
    <dgm:pt modelId="{9A8C9A46-3FC6-4397-84F6-79E8863CBA23}">
      <dgm:prSet phldrT="[Текст]"/>
      <dgm:spPr/>
      <dgm:t>
        <a:bodyPr/>
        <a:lstStyle/>
        <a:p>
          <a:r>
            <a:rPr lang="ru-RU" dirty="0" smtClean="0"/>
            <a:t>Нормативно-правовая база</a:t>
          </a:r>
          <a:endParaRPr lang="ru-RU" dirty="0"/>
        </a:p>
      </dgm:t>
    </dgm:pt>
    <dgm:pt modelId="{90157578-F9AA-42EA-AC65-ED2B4543D1F4}" type="parTrans" cxnId="{B92A0D8B-CFC4-46AC-AA81-D89D15D86473}">
      <dgm:prSet/>
      <dgm:spPr/>
      <dgm:t>
        <a:bodyPr/>
        <a:lstStyle/>
        <a:p>
          <a:endParaRPr lang="ru-RU"/>
        </a:p>
      </dgm:t>
    </dgm:pt>
    <dgm:pt modelId="{DB041081-7276-41C3-998D-BF83B76E10F3}" type="sibTrans" cxnId="{B92A0D8B-CFC4-46AC-AA81-D89D15D86473}">
      <dgm:prSet/>
      <dgm:spPr/>
      <dgm:t>
        <a:bodyPr/>
        <a:lstStyle/>
        <a:p>
          <a:endParaRPr lang="ru-RU"/>
        </a:p>
      </dgm:t>
    </dgm:pt>
    <dgm:pt modelId="{9EC58627-5536-40C2-8FAE-E811FED22702}">
      <dgm:prSet phldrT="[Текст]"/>
      <dgm:spPr/>
      <dgm:t>
        <a:bodyPr/>
        <a:lstStyle/>
        <a:p>
          <a:r>
            <a:rPr lang="ru-RU" dirty="0" smtClean="0"/>
            <a:t>Материальные ресурсы</a:t>
          </a:r>
          <a:endParaRPr lang="ru-RU" dirty="0"/>
        </a:p>
      </dgm:t>
    </dgm:pt>
    <dgm:pt modelId="{8FAA0860-1BEF-4E53-9291-3ABB26BBAF1A}" type="parTrans" cxnId="{3A174B6D-64D8-447D-9C6F-FA59504A419F}">
      <dgm:prSet/>
      <dgm:spPr/>
      <dgm:t>
        <a:bodyPr/>
        <a:lstStyle/>
        <a:p>
          <a:endParaRPr lang="ru-RU"/>
        </a:p>
      </dgm:t>
    </dgm:pt>
    <dgm:pt modelId="{5E028EF5-7B82-43A5-A9DF-15FE1E153D6D}" type="sibTrans" cxnId="{3A174B6D-64D8-447D-9C6F-FA59504A419F}">
      <dgm:prSet/>
      <dgm:spPr/>
      <dgm:t>
        <a:bodyPr/>
        <a:lstStyle/>
        <a:p>
          <a:endParaRPr lang="ru-RU"/>
        </a:p>
      </dgm:t>
    </dgm:pt>
    <dgm:pt modelId="{DF941FC7-5535-442D-A528-73A5155C6810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198AB371-4BE4-4D12-BEDF-1D6F305BD4E9}" type="parTrans" cxnId="{1EA20289-E003-46FB-BE70-A81BB58D6AD3}">
      <dgm:prSet/>
      <dgm:spPr/>
      <dgm:t>
        <a:bodyPr/>
        <a:lstStyle/>
        <a:p>
          <a:endParaRPr lang="ru-RU"/>
        </a:p>
      </dgm:t>
    </dgm:pt>
    <dgm:pt modelId="{3723AD09-2042-4532-B907-087C98AA1234}" type="sibTrans" cxnId="{1EA20289-E003-46FB-BE70-A81BB58D6AD3}">
      <dgm:prSet/>
      <dgm:spPr/>
      <dgm:t>
        <a:bodyPr/>
        <a:lstStyle/>
        <a:p>
          <a:endParaRPr lang="ru-RU"/>
        </a:p>
      </dgm:t>
    </dgm:pt>
    <dgm:pt modelId="{61B22EA0-1E77-4BD9-BFE2-B910C19A8C50}" type="pres">
      <dgm:prSet presAssocID="{43D61B6F-B5AF-4F6F-A2A1-77B04DE451C7}" presName="compositeShape" presStyleCnt="0">
        <dgm:presLayoutVars>
          <dgm:chMax val="7"/>
          <dgm:dir/>
          <dgm:resizeHandles val="exact"/>
        </dgm:presLayoutVars>
      </dgm:prSet>
      <dgm:spPr/>
    </dgm:pt>
    <dgm:pt modelId="{F5F95CDF-453E-4FDA-A333-89D9517B03E2}" type="pres">
      <dgm:prSet presAssocID="{43D61B6F-B5AF-4F6F-A2A1-77B04DE451C7}" presName="wedge1" presStyleLbl="node1" presStyleIdx="0" presStyleCnt="5"/>
      <dgm:spPr/>
      <dgm:t>
        <a:bodyPr/>
        <a:lstStyle/>
        <a:p>
          <a:endParaRPr lang="ru-RU"/>
        </a:p>
      </dgm:t>
    </dgm:pt>
    <dgm:pt modelId="{357FF430-08B3-4060-B8C8-BBFFD6AE8AB1}" type="pres">
      <dgm:prSet presAssocID="{43D61B6F-B5AF-4F6F-A2A1-77B04DE451C7}" presName="dummy1a" presStyleCnt="0"/>
      <dgm:spPr/>
    </dgm:pt>
    <dgm:pt modelId="{6B7FE71C-B6A0-4D1B-B17A-143DD5CCA77B}" type="pres">
      <dgm:prSet presAssocID="{43D61B6F-B5AF-4F6F-A2A1-77B04DE451C7}" presName="dummy1b" presStyleCnt="0"/>
      <dgm:spPr/>
    </dgm:pt>
    <dgm:pt modelId="{A4749005-2714-4111-BD3A-8BA5B67C03B4}" type="pres">
      <dgm:prSet presAssocID="{43D61B6F-B5AF-4F6F-A2A1-77B04DE451C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64EC-2225-445E-853A-E76B6DDC66F4}" type="pres">
      <dgm:prSet presAssocID="{43D61B6F-B5AF-4F6F-A2A1-77B04DE451C7}" presName="wedge2" presStyleLbl="node1" presStyleIdx="1" presStyleCnt="5"/>
      <dgm:spPr/>
      <dgm:t>
        <a:bodyPr/>
        <a:lstStyle/>
        <a:p>
          <a:endParaRPr lang="ru-RU"/>
        </a:p>
      </dgm:t>
    </dgm:pt>
    <dgm:pt modelId="{518E89D3-4E80-4FF0-80F9-3B4D9BEF5F18}" type="pres">
      <dgm:prSet presAssocID="{43D61B6F-B5AF-4F6F-A2A1-77B04DE451C7}" presName="dummy2a" presStyleCnt="0"/>
      <dgm:spPr/>
    </dgm:pt>
    <dgm:pt modelId="{AB619F46-B3B3-46E5-9E17-6780AA0278CB}" type="pres">
      <dgm:prSet presAssocID="{43D61B6F-B5AF-4F6F-A2A1-77B04DE451C7}" presName="dummy2b" presStyleCnt="0"/>
      <dgm:spPr/>
    </dgm:pt>
    <dgm:pt modelId="{EE7DAD93-61C9-454C-9825-1FFA4028FBC3}" type="pres">
      <dgm:prSet presAssocID="{43D61B6F-B5AF-4F6F-A2A1-77B04DE451C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AA9D6-0696-43A4-80FE-86CD84382A27}" type="pres">
      <dgm:prSet presAssocID="{43D61B6F-B5AF-4F6F-A2A1-77B04DE451C7}" presName="wedge3" presStyleLbl="node1" presStyleIdx="2" presStyleCnt="5"/>
      <dgm:spPr/>
      <dgm:t>
        <a:bodyPr/>
        <a:lstStyle/>
        <a:p>
          <a:endParaRPr lang="ru-RU"/>
        </a:p>
      </dgm:t>
    </dgm:pt>
    <dgm:pt modelId="{83E14F93-6DEB-4708-8D29-9F359BF3F604}" type="pres">
      <dgm:prSet presAssocID="{43D61B6F-B5AF-4F6F-A2A1-77B04DE451C7}" presName="dummy3a" presStyleCnt="0"/>
      <dgm:spPr/>
    </dgm:pt>
    <dgm:pt modelId="{A7B33D22-F6AD-4E62-A68F-FBE0DA16BB84}" type="pres">
      <dgm:prSet presAssocID="{43D61B6F-B5AF-4F6F-A2A1-77B04DE451C7}" presName="dummy3b" presStyleCnt="0"/>
      <dgm:spPr/>
    </dgm:pt>
    <dgm:pt modelId="{FB1A013B-FE8B-4A4C-90C3-E966B0EADA14}" type="pres">
      <dgm:prSet presAssocID="{43D61B6F-B5AF-4F6F-A2A1-77B04DE451C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8639-141C-45FF-A7B8-2C7AA2B2FE2D}" type="pres">
      <dgm:prSet presAssocID="{43D61B6F-B5AF-4F6F-A2A1-77B04DE451C7}" presName="wedge4" presStyleLbl="node1" presStyleIdx="3" presStyleCnt="5"/>
      <dgm:spPr/>
      <dgm:t>
        <a:bodyPr/>
        <a:lstStyle/>
        <a:p>
          <a:endParaRPr lang="ru-RU"/>
        </a:p>
      </dgm:t>
    </dgm:pt>
    <dgm:pt modelId="{707A1749-E6A9-4C0D-9BAE-93496F8F9DA0}" type="pres">
      <dgm:prSet presAssocID="{43D61B6F-B5AF-4F6F-A2A1-77B04DE451C7}" presName="dummy4a" presStyleCnt="0"/>
      <dgm:spPr/>
    </dgm:pt>
    <dgm:pt modelId="{8D762B86-DFDA-4286-B884-1F2FB4337C49}" type="pres">
      <dgm:prSet presAssocID="{43D61B6F-B5AF-4F6F-A2A1-77B04DE451C7}" presName="dummy4b" presStyleCnt="0"/>
      <dgm:spPr/>
    </dgm:pt>
    <dgm:pt modelId="{E0472151-AA25-421D-9AF6-84BB7D27A4AF}" type="pres">
      <dgm:prSet presAssocID="{43D61B6F-B5AF-4F6F-A2A1-77B04DE451C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B790E-3643-453D-B69C-6D04816AB03A}" type="pres">
      <dgm:prSet presAssocID="{43D61B6F-B5AF-4F6F-A2A1-77B04DE451C7}" presName="wedge5" presStyleLbl="node1" presStyleIdx="4" presStyleCnt="5"/>
      <dgm:spPr/>
      <dgm:t>
        <a:bodyPr/>
        <a:lstStyle/>
        <a:p>
          <a:endParaRPr lang="ru-RU"/>
        </a:p>
      </dgm:t>
    </dgm:pt>
    <dgm:pt modelId="{707A31F5-CA98-44EA-A5DE-1A619B26A7B2}" type="pres">
      <dgm:prSet presAssocID="{43D61B6F-B5AF-4F6F-A2A1-77B04DE451C7}" presName="dummy5a" presStyleCnt="0"/>
      <dgm:spPr/>
    </dgm:pt>
    <dgm:pt modelId="{77DAB6A5-01A0-4375-A6E4-7C07D76C3968}" type="pres">
      <dgm:prSet presAssocID="{43D61B6F-B5AF-4F6F-A2A1-77B04DE451C7}" presName="dummy5b" presStyleCnt="0"/>
      <dgm:spPr/>
    </dgm:pt>
    <dgm:pt modelId="{DFD2371B-E3CA-409D-B728-F013180B5DE6}" type="pres">
      <dgm:prSet presAssocID="{43D61B6F-B5AF-4F6F-A2A1-77B04DE451C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CDD74-C0C8-4599-9CFE-4FE1007DF681}" type="pres">
      <dgm:prSet presAssocID="{5E475DBD-3666-4941-A8F3-D63847CC71FA}" presName="arrowWedge1" presStyleLbl="fgSibTrans2D1" presStyleIdx="0" presStyleCnt="5"/>
      <dgm:spPr/>
    </dgm:pt>
    <dgm:pt modelId="{3410C29C-9670-4502-9FA8-B9120A036D94}" type="pres">
      <dgm:prSet presAssocID="{379B3DC4-D94F-4082-B852-1470C45C776E}" presName="arrowWedge2" presStyleLbl="fgSibTrans2D1" presStyleIdx="1" presStyleCnt="5"/>
      <dgm:spPr/>
    </dgm:pt>
    <dgm:pt modelId="{921C357E-AB52-4D1A-BB8F-0E95A273CAD4}" type="pres">
      <dgm:prSet presAssocID="{DB041081-7276-41C3-998D-BF83B76E10F3}" presName="arrowWedge3" presStyleLbl="fgSibTrans2D1" presStyleIdx="2" presStyleCnt="5"/>
      <dgm:spPr/>
    </dgm:pt>
    <dgm:pt modelId="{5E4AB171-BE06-4D64-9314-5ABC2087C224}" type="pres">
      <dgm:prSet presAssocID="{5E028EF5-7B82-43A5-A9DF-15FE1E153D6D}" presName="arrowWedge4" presStyleLbl="fgSibTrans2D1" presStyleIdx="3" presStyleCnt="5"/>
      <dgm:spPr/>
    </dgm:pt>
    <dgm:pt modelId="{8C4A9763-F131-42AE-9405-28BADA024314}" type="pres">
      <dgm:prSet presAssocID="{3723AD09-2042-4532-B907-087C98AA1234}" presName="arrowWedge5" presStyleLbl="fgSibTrans2D1" presStyleIdx="4" presStyleCnt="5"/>
      <dgm:spPr/>
    </dgm:pt>
  </dgm:ptLst>
  <dgm:cxnLst>
    <dgm:cxn modelId="{7FE78FFC-6704-41C1-B50A-049404222C08}" type="presOf" srcId="{9EC58627-5536-40C2-8FAE-E811FED22702}" destId="{E0472151-AA25-421D-9AF6-84BB7D27A4AF}" srcOrd="1" destOrd="0" presId="urn:microsoft.com/office/officeart/2005/8/layout/cycle8"/>
    <dgm:cxn modelId="{E07C180E-8806-4088-8BC7-4E531AFF7273}" type="presOf" srcId="{E2A890D2-82DE-4136-A9FA-611049F12CA1}" destId="{DF0864EC-2225-445E-853A-E76B6DDC66F4}" srcOrd="0" destOrd="0" presId="urn:microsoft.com/office/officeart/2005/8/layout/cycle8"/>
    <dgm:cxn modelId="{B92A0D8B-CFC4-46AC-AA81-D89D15D86473}" srcId="{43D61B6F-B5AF-4F6F-A2A1-77B04DE451C7}" destId="{9A8C9A46-3FC6-4397-84F6-79E8863CBA23}" srcOrd="2" destOrd="0" parTransId="{90157578-F9AA-42EA-AC65-ED2B4543D1F4}" sibTransId="{DB041081-7276-41C3-998D-BF83B76E10F3}"/>
    <dgm:cxn modelId="{CE08D7CC-5DC5-49C3-9D63-07711138AEE3}" type="presOf" srcId="{DF941FC7-5535-442D-A528-73A5155C6810}" destId="{2C0B790E-3643-453D-B69C-6D04816AB03A}" srcOrd="0" destOrd="0" presId="urn:microsoft.com/office/officeart/2005/8/layout/cycle8"/>
    <dgm:cxn modelId="{EBFF82AE-8585-4E3F-B306-1649ABA86F33}" type="presOf" srcId="{E2A890D2-82DE-4136-A9FA-611049F12CA1}" destId="{EE7DAD93-61C9-454C-9825-1FFA4028FBC3}" srcOrd="1" destOrd="0" presId="urn:microsoft.com/office/officeart/2005/8/layout/cycle8"/>
    <dgm:cxn modelId="{8604A50D-9D5B-40DD-BC79-6F3BA940D64C}" srcId="{43D61B6F-B5AF-4F6F-A2A1-77B04DE451C7}" destId="{E2A890D2-82DE-4136-A9FA-611049F12CA1}" srcOrd="1" destOrd="0" parTransId="{943DF1D1-9FAA-43A2-A403-BD1D1B409A32}" sibTransId="{379B3DC4-D94F-4082-B852-1470C45C776E}"/>
    <dgm:cxn modelId="{5A1B8BEC-F628-4CD0-935E-758615816935}" type="presOf" srcId="{C335980A-CBCA-4521-BDB1-6C507BD22458}" destId="{A4749005-2714-4111-BD3A-8BA5B67C03B4}" srcOrd="1" destOrd="0" presId="urn:microsoft.com/office/officeart/2005/8/layout/cycle8"/>
    <dgm:cxn modelId="{1EA20289-E003-46FB-BE70-A81BB58D6AD3}" srcId="{43D61B6F-B5AF-4F6F-A2A1-77B04DE451C7}" destId="{DF941FC7-5535-442D-A528-73A5155C6810}" srcOrd="4" destOrd="0" parTransId="{198AB371-4BE4-4D12-BEDF-1D6F305BD4E9}" sibTransId="{3723AD09-2042-4532-B907-087C98AA1234}"/>
    <dgm:cxn modelId="{3A174B6D-64D8-447D-9C6F-FA59504A419F}" srcId="{43D61B6F-B5AF-4F6F-A2A1-77B04DE451C7}" destId="{9EC58627-5536-40C2-8FAE-E811FED22702}" srcOrd="3" destOrd="0" parTransId="{8FAA0860-1BEF-4E53-9291-3ABB26BBAF1A}" sibTransId="{5E028EF5-7B82-43A5-A9DF-15FE1E153D6D}"/>
    <dgm:cxn modelId="{206C3DF4-7717-43E6-B886-AE399451D82D}" srcId="{43D61B6F-B5AF-4F6F-A2A1-77B04DE451C7}" destId="{C335980A-CBCA-4521-BDB1-6C507BD22458}" srcOrd="0" destOrd="0" parTransId="{2BC6F5F3-FA4C-4E50-BAA2-6726D8491095}" sibTransId="{5E475DBD-3666-4941-A8F3-D63847CC71FA}"/>
    <dgm:cxn modelId="{1212BA90-85EF-42F6-A969-8BBB082C60E6}" type="presOf" srcId="{9A8C9A46-3FC6-4397-84F6-79E8863CBA23}" destId="{8A1AA9D6-0696-43A4-80FE-86CD84382A27}" srcOrd="0" destOrd="0" presId="urn:microsoft.com/office/officeart/2005/8/layout/cycle8"/>
    <dgm:cxn modelId="{2560D842-19BE-41A9-9B32-B87C326ACFE8}" type="presOf" srcId="{9EC58627-5536-40C2-8FAE-E811FED22702}" destId="{78958639-141C-45FF-A7B8-2C7AA2B2FE2D}" srcOrd="0" destOrd="0" presId="urn:microsoft.com/office/officeart/2005/8/layout/cycle8"/>
    <dgm:cxn modelId="{F20227A7-BA48-42F5-9C94-FFE1A2D53A35}" type="presOf" srcId="{43D61B6F-B5AF-4F6F-A2A1-77B04DE451C7}" destId="{61B22EA0-1E77-4BD9-BFE2-B910C19A8C50}" srcOrd="0" destOrd="0" presId="urn:microsoft.com/office/officeart/2005/8/layout/cycle8"/>
    <dgm:cxn modelId="{FD23D5A0-B7B0-443D-B357-56C7393EA891}" type="presOf" srcId="{C335980A-CBCA-4521-BDB1-6C507BD22458}" destId="{F5F95CDF-453E-4FDA-A333-89D9517B03E2}" srcOrd="0" destOrd="0" presId="urn:microsoft.com/office/officeart/2005/8/layout/cycle8"/>
    <dgm:cxn modelId="{0F3ACB81-83F6-496D-934A-257B23800790}" type="presOf" srcId="{DF941FC7-5535-442D-A528-73A5155C6810}" destId="{DFD2371B-E3CA-409D-B728-F013180B5DE6}" srcOrd="1" destOrd="0" presId="urn:microsoft.com/office/officeart/2005/8/layout/cycle8"/>
    <dgm:cxn modelId="{FDFA0816-53BA-452C-B1AC-597E86131341}" type="presOf" srcId="{9A8C9A46-3FC6-4397-84F6-79E8863CBA23}" destId="{FB1A013B-FE8B-4A4C-90C3-E966B0EADA14}" srcOrd="1" destOrd="0" presId="urn:microsoft.com/office/officeart/2005/8/layout/cycle8"/>
    <dgm:cxn modelId="{11EDBC1A-8447-4145-8476-BBD3693C16AF}" type="presParOf" srcId="{61B22EA0-1E77-4BD9-BFE2-B910C19A8C50}" destId="{F5F95CDF-453E-4FDA-A333-89D9517B03E2}" srcOrd="0" destOrd="0" presId="urn:microsoft.com/office/officeart/2005/8/layout/cycle8"/>
    <dgm:cxn modelId="{47D416F2-EB6B-479A-BE34-A34955FD19C4}" type="presParOf" srcId="{61B22EA0-1E77-4BD9-BFE2-B910C19A8C50}" destId="{357FF430-08B3-4060-B8C8-BBFFD6AE8AB1}" srcOrd="1" destOrd="0" presId="urn:microsoft.com/office/officeart/2005/8/layout/cycle8"/>
    <dgm:cxn modelId="{AA0E355A-D817-4D65-80A0-E6517BD0446C}" type="presParOf" srcId="{61B22EA0-1E77-4BD9-BFE2-B910C19A8C50}" destId="{6B7FE71C-B6A0-4D1B-B17A-143DD5CCA77B}" srcOrd="2" destOrd="0" presId="urn:microsoft.com/office/officeart/2005/8/layout/cycle8"/>
    <dgm:cxn modelId="{534D087D-AC8B-4939-8C1D-DC13A2B688BE}" type="presParOf" srcId="{61B22EA0-1E77-4BD9-BFE2-B910C19A8C50}" destId="{A4749005-2714-4111-BD3A-8BA5B67C03B4}" srcOrd="3" destOrd="0" presId="urn:microsoft.com/office/officeart/2005/8/layout/cycle8"/>
    <dgm:cxn modelId="{5081EE96-3A52-4EFB-AEEF-6F428784D98C}" type="presParOf" srcId="{61B22EA0-1E77-4BD9-BFE2-B910C19A8C50}" destId="{DF0864EC-2225-445E-853A-E76B6DDC66F4}" srcOrd="4" destOrd="0" presId="urn:microsoft.com/office/officeart/2005/8/layout/cycle8"/>
    <dgm:cxn modelId="{CEBEC766-9196-45F1-BA79-6D2617B9A8F3}" type="presParOf" srcId="{61B22EA0-1E77-4BD9-BFE2-B910C19A8C50}" destId="{518E89D3-4E80-4FF0-80F9-3B4D9BEF5F18}" srcOrd="5" destOrd="0" presId="urn:microsoft.com/office/officeart/2005/8/layout/cycle8"/>
    <dgm:cxn modelId="{69666C42-943E-4A86-9D4B-DE3D492AA4D5}" type="presParOf" srcId="{61B22EA0-1E77-4BD9-BFE2-B910C19A8C50}" destId="{AB619F46-B3B3-46E5-9E17-6780AA0278CB}" srcOrd="6" destOrd="0" presId="urn:microsoft.com/office/officeart/2005/8/layout/cycle8"/>
    <dgm:cxn modelId="{AD4AF1E9-58EF-4B78-BAF8-2124E89DAE60}" type="presParOf" srcId="{61B22EA0-1E77-4BD9-BFE2-B910C19A8C50}" destId="{EE7DAD93-61C9-454C-9825-1FFA4028FBC3}" srcOrd="7" destOrd="0" presId="urn:microsoft.com/office/officeart/2005/8/layout/cycle8"/>
    <dgm:cxn modelId="{6FF31715-3473-4B64-B57D-E005A22C98CF}" type="presParOf" srcId="{61B22EA0-1E77-4BD9-BFE2-B910C19A8C50}" destId="{8A1AA9D6-0696-43A4-80FE-86CD84382A27}" srcOrd="8" destOrd="0" presId="urn:microsoft.com/office/officeart/2005/8/layout/cycle8"/>
    <dgm:cxn modelId="{6BDD6E8D-2CDC-4AF9-BECC-DD3E865524C6}" type="presParOf" srcId="{61B22EA0-1E77-4BD9-BFE2-B910C19A8C50}" destId="{83E14F93-6DEB-4708-8D29-9F359BF3F604}" srcOrd="9" destOrd="0" presId="urn:microsoft.com/office/officeart/2005/8/layout/cycle8"/>
    <dgm:cxn modelId="{82B91AAB-B003-4F28-BA75-220A1F8F49E7}" type="presParOf" srcId="{61B22EA0-1E77-4BD9-BFE2-B910C19A8C50}" destId="{A7B33D22-F6AD-4E62-A68F-FBE0DA16BB84}" srcOrd="10" destOrd="0" presId="urn:microsoft.com/office/officeart/2005/8/layout/cycle8"/>
    <dgm:cxn modelId="{D9085DE6-8E00-4BB1-9B54-2EAB4404BF12}" type="presParOf" srcId="{61B22EA0-1E77-4BD9-BFE2-B910C19A8C50}" destId="{FB1A013B-FE8B-4A4C-90C3-E966B0EADA14}" srcOrd="11" destOrd="0" presId="urn:microsoft.com/office/officeart/2005/8/layout/cycle8"/>
    <dgm:cxn modelId="{0C063EC0-6A7A-4170-BA7B-41D9364D0DF7}" type="presParOf" srcId="{61B22EA0-1E77-4BD9-BFE2-B910C19A8C50}" destId="{78958639-141C-45FF-A7B8-2C7AA2B2FE2D}" srcOrd="12" destOrd="0" presId="urn:microsoft.com/office/officeart/2005/8/layout/cycle8"/>
    <dgm:cxn modelId="{4C498EB5-03C4-4062-BA0F-955A130E29B7}" type="presParOf" srcId="{61B22EA0-1E77-4BD9-BFE2-B910C19A8C50}" destId="{707A1749-E6A9-4C0D-9BAE-93496F8F9DA0}" srcOrd="13" destOrd="0" presId="urn:microsoft.com/office/officeart/2005/8/layout/cycle8"/>
    <dgm:cxn modelId="{66F5614E-5DF4-4BFF-A3E4-9EBC10D9202D}" type="presParOf" srcId="{61B22EA0-1E77-4BD9-BFE2-B910C19A8C50}" destId="{8D762B86-DFDA-4286-B884-1F2FB4337C49}" srcOrd="14" destOrd="0" presId="urn:microsoft.com/office/officeart/2005/8/layout/cycle8"/>
    <dgm:cxn modelId="{B84FE0EF-423F-4B03-9FD1-1E1DAA714FD0}" type="presParOf" srcId="{61B22EA0-1E77-4BD9-BFE2-B910C19A8C50}" destId="{E0472151-AA25-421D-9AF6-84BB7D27A4AF}" srcOrd="15" destOrd="0" presId="urn:microsoft.com/office/officeart/2005/8/layout/cycle8"/>
    <dgm:cxn modelId="{E2738D29-5500-419C-9E69-06A248F88D65}" type="presParOf" srcId="{61B22EA0-1E77-4BD9-BFE2-B910C19A8C50}" destId="{2C0B790E-3643-453D-B69C-6D04816AB03A}" srcOrd="16" destOrd="0" presId="urn:microsoft.com/office/officeart/2005/8/layout/cycle8"/>
    <dgm:cxn modelId="{4DCBFA9E-90D2-4FAF-9CEB-CBCB80EAB009}" type="presParOf" srcId="{61B22EA0-1E77-4BD9-BFE2-B910C19A8C50}" destId="{707A31F5-CA98-44EA-A5DE-1A619B26A7B2}" srcOrd="17" destOrd="0" presId="urn:microsoft.com/office/officeart/2005/8/layout/cycle8"/>
    <dgm:cxn modelId="{E4A93F89-EF4A-4612-904F-A7E4C971843B}" type="presParOf" srcId="{61B22EA0-1E77-4BD9-BFE2-B910C19A8C50}" destId="{77DAB6A5-01A0-4375-A6E4-7C07D76C3968}" srcOrd="18" destOrd="0" presId="urn:microsoft.com/office/officeart/2005/8/layout/cycle8"/>
    <dgm:cxn modelId="{2B502B8A-9BBC-4BD4-9C1D-CC8FF0CA0F8D}" type="presParOf" srcId="{61B22EA0-1E77-4BD9-BFE2-B910C19A8C50}" destId="{DFD2371B-E3CA-409D-B728-F013180B5DE6}" srcOrd="19" destOrd="0" presId="urn:microsoft.com/office/officeart/2005/8/layout/cycle8"/>
    <dgm:cxn modelId="{98717A0F-F1A8-46A8-93CC-26570A384772}" type="presParOf" srcId="{61B22EA0-1E77-4BD9-BFE2-B910C19A8C50}" destId="{071CDD74-C0C8-4599-9CFE-4FE1007DF681}" srcOrd="20" destOrd="0" presId="urn:microsoft.com/office/officeart/2005/8/layout/cycle8"/>
    <dgm:cxn modelId="{439E0FF4-ADDB-4077-B271-CDAF22F18671}" type="presParOf" srcId="{61B22EA0-1E77-4BD9-BFE2-B910C19A8C50}" destId="{3410C29C-9670-4502-9FA8-B9120A036D94}" srcOrd="21" destOrd="0" presId="urn:microsoft.com/office/officeart/2005/8/layout/cycle8"/>
    <dgm:cxn modelId="{07ACB87C-BCF1-4970-A02B-01D4FED0382A}" type="presParOf" srcId="{61B22EA0-1E77-4BD9-BFE2-B910C19A8C50}" destId="{921C357E-AB52-4D1A-BB8F-0E95A273CAD4}" srcOrd="22" destOrd="0" presId="urn:microsoft.com/office/officeart/2005/8/layout/cycle8"/>
    <dgm:cxn modelId="{3F94588C-BCC8-4E12-9F11-C4B900017C91}" type="presParOf" srcId="{61B22EA0-1E77-4BD9-BFE2-B910C19A8C50}" destId="{5E4AB171-BE06-4D64-9314-5ABC2087C224}" srcOrd="23" destOrd="0" presId="urn:microsoft.com/office/officeart/2005/8/layout/cycle8"/>
    <dgm:cxn modelId="{096F9A36-27E6-461D-AD7F-3F949DC6F9DB}" type="presParOf" srcId="{61B22EA0-1E77-4BD9-BFE2-B910C19A8C50}" destId="{8C4A9763-F131-42AE-9405-28BADA024314}" srcOrd="2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D61B6F-B5AF-4F6F-A2A1-77B04DE451C7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C335980A-CBCA-4521-BDB1-6C507BD22458}">
      <dgm:prSet phldrT="[Текст]"/>
      <dgm:spPr/>
      <dgm:t>
        <a:bodyPr/>
        <a:lstStyle/>
        <a:p>
          <a:r>
            <a:rPr lang="ru-RU" dirty="0" smtClean="0"/>
            <a:t>Совместная деятельность с  партнерами</a:t>
          </a:r>
          <a:endParaRPr lang="ru-RU" dirty="0"/>
        </a:p>
      </dgm:t>
    </dgm:pt>
    <dgm:pt modelId="{2BC6F5F3-FA4C-4E50-BAA2-6726D8491095}" type="parTrans" cxnId="{206C3DF4-7717-43E6-B886-AE399451D82D}">
      <dgm:prSet/>
      <dgm:spPr/>
      <dgm:t>
        <a:bodyPr/>
        <a:lstStyle/>
        <a:p>
          <a:endParaRPr lang="ru-RU"/>
        </a:p>
      </dgm:t>
    </dgm:pt>
    <dgm:pt modelId="{5E475DBD-3666-4941-A8F3-D63847CC71FA}" type="sibTrans" cxnId="{206C3DF4-7717-43E6-B886-AE399451D82D}">
      <dgm:prSet/>
      <dgm:spPr/>
      <dgm:t>
        <a:bodyPr/>
        <a:lstStyle/>
        <a:p>
          <a:endParaRPr lang="ru-RU"/>
        </a:p>
      </dgm:t>
    </dgm:pt>
    <dgm:pt modelId="{E2A890D2-82DE-4136-A9FA-611049F12CA1}">
      <dgm:prSet phldrT="[Текст]"/>
      <dgm:spPr/>
      <dgm:t>
        <a:bodyPr/>
        <a:lstStyle/>
        <a:p>
          <a:r>
            <a:rPr lang="ru-RU" dirty="0" smtClean="0"/>
            <a:t>Кадры</a:t>
          </a:r>
          <a:endParaRPr lang="ru-RU" dirty="0"/>
        </a:p>
      </dgm:t>
    </dgm:pt>
    <dgm:pt modelId="{943DF1D1-9FAA-43A2-A403-BD1D1B409A32}" type="parTrans" cxnId="{8604A50D-9D5B-40DD-BC79-6F3BA940D64C}">
      <dgm:prSet/>
      <dgm:spPr/>
      <dgm:t>
        <a:bodyPr/>
        <a:lstStyle/>
        <a:p>
          <a:endParaRPr lang="ru-RU"/>
        </a:p>
      </dgm:t>
    </dgm:pt>
    <dgm:pt modelId="{379B3DC4-D94F-4082-B852-1470C45C776E}" type="sibTrans" cxnId="{8604A50D-9D5B-40DD-BC79-6F3BA940D64C}">
      <dgm:prSet/>
      <dgm:spPr/>
      <dgm:t>
        <a:bodyPr/>
        <a:lstStyle/>
        <a:p>
          <a:endParaRPr lang="ru-RU"/>
        </a:p>
      </dgm:t>
    </dgm:pt>
    <dgm:pt modelId="{9A8C9A46-3FC6-4397-84F6-79E8863CBA23}">
      <dgm:prSet phldrT="[Текст]"/>
      <dgm:spPr/>
      <dgm:t>
        <a:bodyPr/>
        <a:lstStyle/>
        <a:p>
          <a:r>
            <a:rPr lang="ru-RU" dirty="0" smtClean="0"/>
            <a:t>Нормативно-правовая база</a:t>
          </a:r>
          <a:endParaRPr lang="ru-RU" dirty="0"/>
        </a:p>
      </dgm:t>
    </dgm:pt>
    <dgm:pt modelId="{90157578-F9AA-42EA-AC65-ED2B4543D1F4}" type="parTrans" cxnId="{B92A0D8B-CFC4-46AC-AA81-D89D15D86473}">
      <dgm:prSet/>
      <dgm:spPr/>
      <dgm:t>
        <a:bodyPr/>
        <a:lstStyle/>
        <a:p>
          <a:endParaRPr lang="ru-RU"/>
        </a:p>
      </dgm:t>
    </dgm:pt>
    <dgm:pt modelId="{DB041081-7276-41C3-998D-BF83B76E10F3}" type="sibTrans" cxnId="{B92A0D8B-CFC4-46AC-AA81-D89D15D86473}">
      <dgm:prSet/>
      <dgm:spPr/>
      <dgm:t>
        <a:bodyPr/>
        <a:lstStyle/>
        <a:p>
          <a:endParaRPr lang="ru-RU"/>
        </a:p>
      </dgm:t>
    </dgm:pt>
    <dgm:pt modelId="{9EC58627-5536-40C2-8FAE-E811FED22702}">
      <dgm:prSet phldrT="[Текст]"/>
      <dgm:spPr/>
      <dgm:t>
        <a:bodyPr/>
        <a:lstStyle/>
        <a:p>
          <a:r>
            <a:rPr lang="ru-RU" dirty="0" smtClean="0"/>
            <a:t>Материальные ресурсы</a:t>
          </a:r>
          <a:endParaRPr lang="ru-RU" dirty="0"/>
        </a:p>
      </dgm:t>
    </dgm:pt>
    <dgm:pt modelId="{8FAA0860-1BEF-4E53-9291-3ABB26BBAF1A}" type="parTrans" cxnId="{3A174B6D-64D8-447D-9C6F-FA59504A419F}">
      <dgm:prSet/>
      <dgm:spPr/>
      <dgm:t>
        <a:bodyPr/>
        <a:lstStyle/>
        <a:p>
          <a:endParaRPr lang="ru-RU"/>
        </a:p>
      </dgm:t>
    </dgm:pt>
    <dgm:pt modelId="{5E028EF5-7B82-43A5-A9DF-15FE1E153D6D}" type="sibTrans" cxnId="{3A174B6D-64D8-447D-9C6F-FA59504A419F}">
      <dgm:prSet/>
      <dgm:spPr/>
      <dgm:t>
        <a:bodyPr/>
        <a:lstStyle/>
        <a:p>
          <a:endParaRPr lang="ru-RU"/>
        </a:p>
      </dgm:t>
    </dgm:pt>
    <dgm:pt modelId="{DF941FC7-5535-442D-A528-73A5155C6810}">
      <dgm:prSet phldrT="[Текст]"/>
      <dgm:spPr/>
      <dgm:t>
        <a:bodyPr/>
        <a:lstStyle/>
        <a:p>
          <a:r>
            <a:rPr lang="ru-RU" dirty="0" smtClean="0"/>
            <a:t>Проектная деятельность</a:t>
          </a:r>
          <a:endParaRPr lang="ru-RU" dirty="0"/>
        </a:p>
      </dgm:t>
    </dgm:pt>
    <dgm:pt modelId="{198AB371-4BE4-4D12-BEDF-1D6F305BD4E9}" type="parTrans" cxnId="{1EA20289-E003-46FB-BE70-A81BB58D6AD3}">
      <dgm:prSet/>
      <dgm:spPr/>
      <dgm:t>
        <a:bodyPr/>
        <a:lstStyle/>
        <a:p>
          <a:endParaRPr lang="ru-RU"/>
        </a:p>
      </dgm:t>
    </dgm:pt>
    <dgm:pt modelId="{3723AD09-2042-4532-B907-087C98AA1234}" type="sibTrans" cxnId="{1EA20289-E003-46FB-BE70-A81BB58D6AD3}">
      <dgm:prSet/>
      <dgm:spPr/>
      <dgm:t>
        <a:bodyPr/>
        <a:lstStyle/>
        <a:p>
          <a:endParaRPr lang="ru-RU"/>
        </a:p>
      </dgm:t>
    </dgm:pt>
    <dgm:pt modelId="{61B22EA0-1E77-4BD9-BFE2-B910C19A8C50}" type="pres">
      <dgm:prSet presAssocID="{43D61B6F-B5AF-4F6F-A2A1-77B04DE451C7}" presName="compositeShape" presStyleCnt="0">
        <dgm:presLayoutVars>
          <dgm:chMax val="7"/>
          <dgm:dir/>
          <dgm:resizeHandles val="exact"/>
        </dgm:presLayoutVars>
      </dgm:prSet>
      <dgm:spPr/>
    </dgm:pt>
    <dgm:pt modelId="{F5F95CDF-453E-4FDA-A333-89D9517B03E2}" type="pres">
      <dgm:prSet presAssocID="{43D61B6F-B5AF-4F6F-A2A1-77B04DE451C7}" presName="wedge1" presStyleLbl="node1" presStyleIdx="0" presStyleCnt="5"/>
      <dgm:spPr/>
      <dgm:t>
        <a:bodyPr/>
        <a:lstStyle/>
        <a:p>
          <a:endParaRPr lang="ru-RU"/>
        </a:p>
      </dgm:t>
    </dgm:pt>
    <dgm:pt modelId="{357FF430-08B3-4060-B8C8-BBFFD6AE8AB1}" type="pres">
      <dgm:prSet presAssocID="{43D61B6F-B5AF-4F6F-A2A1-77B04DE451C7}" presName="dummy1a" presStyleCnt="0"/>
      <dgm:spPr/>
    </dgm:pt>
    <dgm:pt modelId="{6B7FE71C-B6A0-4D1B-B17A-143DD5CCA77B}" type="pres">
      <dgm:prSet presAssocID="{43D61B6F-B5AF-4F6F-A2A1-77B04DE451C7}" presName="dummy1b" presStyleCnt="0"/>
      <dgm:spPr/>
    </dgm:pt>
    <dgm:pt modelId="{A4749005-2714-4111-BD3A-8BA5B67C03B4}" type="pres">
      <dgm:prSet presAssocID="{43D61B6F-B5AF-4F6F-A2A1-77B04DE451C7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864EC-2225-445E-853A-E76B6DDC66F4}" type="pres">
      <dgm:prSet presAssocID="{43D61B6F-B5AF-4F6F-A2A1-77B04DE451C7}" presName="wedge2" presStyleLbl="node1" presStyleIdx="1" presStyleCnt="5"/>
      <dgm:spPr/>
      <dgm:t>
        <a:bodyPr/>
        <a:lstStyle/>
        <a:p>
          <a:endParaRPr lang="ru-RU"/>
        </a:p>
      </dgm:t>
    </dgm:pt>
    <dgm:pt modelId="{518E89D3-4E80-4FF0-80F9-3B4D9BEF5F18}" type="pres">
      <dgm:prSet presAssocID="{43D61B6F-B5AF-4F6F-A2A1-77B04DE451C7}" presName="dummy2a" presStyleCnt="0"/>
      <dgm:spPr/>
    </dgm:pt>
    <dgm:pt modelId="{AB619F46-B3B3-46E5-9E17-6780AA0278CB}" type="pres">
      <dgm:prSet presAssocID="{43D61B6F-B5AF-4F6F-A2A1-77B04DE451C7}" presName="dummy2b" presStyleCnt="0"/>
      <dgm:spPr/>
    </dgm:pt>
    <dgm:pt modelId="{EE7DAD93-61C9-454C-9825-1FFA4028FBC3}" type="pres">
      <dgm:prSet presAssocID="{43D61B6F-B5AF-4F6F-A2A1-77B04DE451C7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AA9D6-0696-43A4-80FE-86CD84382A27}" type="pres">
      <dgm:prSet presAssocID="{43D61B6F-B5AF-4F6F-A2A1-77B04DE451C7}" presName="wedge3" presStyleLbl="node1" presStyleIdx="2" presStyleCnt="5"/>
      <dgm:spPr/>
      <dgm:t>
        <a:bodyPr/>
        <a:lstStyle/>
        <a:p>
          <a:endParaRPr lang="ru-RU"/>
        </a:p>
      </dgm:t>
    </dgm:pt>
    <dgm:pt modelId="{83E14F93-6DEB-4708-8D29-9F359BF3F604}" type="pres">
      <dgm:prSet presAssocID="{43D61B6F-B5AF-4F6F-A2A1-77B04DE451C7}" presName="dummy3a" presStyleCnt="0"/>
      <dgm:spPr/>
    </dgm:pt>
    <dgm:pt modelId="{A7B33D22-F6AD-4E62-A68F-FBE0DA16BB84}" type="pres">
      <dgm:prSet presAssocID="{43D61B6F-B5AF-4F6F-A2A1-77B04DE451C7}" presName="dummy3b" presStyleCnt="0"/>
      <dgm:spPr/>
    </dgm:pt>
    <dgm:pt modelId="{FB1A013B-FE8B-4A4C-90C3-E966B0EADA14}" type="pres">
      <dgm:prSet presAssocID="{43D61B6F-B5AF-4F6F-A2A1-77B04DE451C7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958639-141C-45FF-A7B8-2C7AA2B2FE2D}" type="pres">
      <dgm:prSet presAssocID="{43D61B6F-B5AF-4F6F-A2A1-77B04DE451C7}" presName="wedge4" presStyleLbl="node1" presStyleIdx="3" presStyleCnt="5"/>
      <dgm:spPr/>
      <dgm:t>
        <a:bodyPr/>
        <a:lstStyle/>
        <a:p>
          <a:endParaRPr lang="ru-RU"/>
        </a:p>
      </dgm:t>
    </dgm:pt>
    <dgm:pt modelId="{707A1749-E6A9-4C0D-9BAE-93496F8F9DA0}" type="pres">
      <dgm:prSet presAssocID="{43D61B6F-B5AF-4F6F-A2A1-77B04DE451C7}" presName="dummy4a" presStyleCnt="0"/>
      <dgm:spPr/>
    </dgm:pt>
    <dgm:pt modelId="{8D762B86-DFDA-4286-B884-1F2FB4337C49}" type="pres">
      <dgm:prSet presAssocID="{43D61B6F-B5AF-4F6F-A2A1-77B04DE451C7}" presName="dummy4b" presStyleCnt="0"/>
      <dgm:spPr/>
    </dgm:pt>
    <dgm:pt modelId="{E0472151-AA25-421D-9AF6-84BB7D27A4AF}" type="pres">
      <dgm:prSet presAssocID="{43D61B6F-B5AF-4F6F-A2A1-77B04DE451C7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B790E-3643-453D-B69C-6D04816AB03A}" type="pres">
      <dgm:prSet presAssocID="{43D61B6F-B5AF-4F6F-A2A1-77B04DE451C7}" presName="wedge5" presStyleLbl="node1" presStyleIdx="4" presStyleCnt="5"/>
      <dgm:spPr/>
      <dgm:t>
        <a:bodyPr/>
        <a:lstStyle/>
        <a:p>
          <a:endParaRPr lang="ru-RU"/>
        </a:p>
      </dgm:t>
    </dgm:pt>
    <dgm:pt modelId="{707A31F5-CA98-44EA-A5DE-1A619B26A7B2}" type="pres">
      <dgm:prSet presAssocID="{43D61B6F-B5AF-4F6F-A2A1-77B04DE451C7}" presName="dummy5a" presStyleCnt="0"/>
      <dgm:spPr/>
    </dgm:pt>
    <dgm:pt modelId="{77DAB6A5-01A0-4375-A6E4-7C07D76C3968}" type="pres">
      <dgm:prSet presAssocID="{43D61B6F-B5AF-4F6F-A2A1-77B04DE451C7}" presName="dummy5b" presStyleCnt="0"/>
      <dgm:spPr/>
    </dgm:pt>
    <dgm:pt modelId="{DFD2371B-E3CA-409D-B728-F013180B5DE6}" type="pres">
      <dgm:prSet presAssocID="{43D61B6F-B5AF-4F6F-A2A1-77B04DE451C7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1CDD74-C0C8-4599-9CFE-4FE1007DF681}" type="pres">
      <dgm:prSet presAssocID="{5E475DBD-3666-4941-A8F3-D63847CC71FA}" presName="arrowWedge1" presStyleLbl="fgSibTrans2D1" presStyleIdx="0" presStyleCnt="5"/>
      <dgm:spPr/>
    </dgm:pt>
    <dgm:pt modelId="{3410C29C-9670-4502-9FA8-B9120A036D94}" type="pres">
      <dgm:prSet presAssocID="{379B3DC4-D94F-4082-B852-1470C45C776E}" presName="arrowWedge2" presStyleLbl="fgSibTrans2D1" presStyleIdx="1" presStyleCnt="5"/>
      <dgm:spPr/>
    </dgm:pt>
    <dgm:pt modelId="{921C357E-AB52-4D1A-BB8F-0E95A273CAD4}" type="pres">
      <dgm:prSet presAssocID="{DB041081-7276-41C3-998D-BF83B76E10F3}" presName="arrowWedge3" presStyleLbl="fgSibTrans2D1" presStyleIdx="2" presStyleCnt="5"/>
      <dgm:spPr/>
    </dgm:pt>
    <dgm:pt modelId="{5E4AB171-BE06-4D64-9314-5ABC2087C224}" type="pres">
      <dgm:prSet presAssocID="{5E028EF5-7B82-43A5-A9DF-15FE1E153D6D}" presName="arrowWedge4" presStyleLbl="fgSibTrans2D1" presStyleIdx="3" presStyleCnt="5"/>
      <dgm:spPr/>
    </dgm:pt>
    <dgm:pt modelId="{8C4A9763-F131-42AE-9405-28BADA024314}" type="pres">
      <dgm:prSet presAssocID="{3723AD09-2042-4532-B907-087C98AA1234}" presName="arrowWedge5" presStyleLbl="fgSibTrans2D1" presStyleIdx="4" presStyleCnt="5"/>
      <dgm:spPr/>
    </dgm:pt>
  </dgm:ptLst>
  <dgm:cxnLst>
    <dgm:cxn modelId="{206C3DF4-7717-43E6-B886-AE399451D82D}" srcId="{43D61B6F-B5AF-4F6F-A2A1-77B04DE451C7}" destId="{C335980A-CBCA-4521-BDB1-6C507BD22458}" srcOrd="0" destOrd="0" parTransId="{2BC6F5F3-FA4C-4E50-BAA2-6726D8491095}" sibTransId="{5E475DBD-3666-4941-A8F3-D63847CC71FA}"/>
    <dgm:cxn modelId="{1EA20289-E003-46FB-BE70-A81BB58D6AD3}" srcId="{43D61B6F-B5AF-4F6F-A2A1-77B04DE451C7}" destId="{DF941FC7-5535-442D-A528-73A5155C6810}" srcOrd="4" destOrd="0" parTransId="{198AB371-4BE4-4D12-BEDF-1D6F305BD4E9}" sibTransId="{3723AD09-2042-4532-B907-087C98AA1234}"/>
    <dgm:cxn modelId="{34B10984-74F9-4CD9-9452-80385F5CC7F1}" type="presOf" srcId="{9EC58627-5536-40C2-8FAE-E811FED22702}" destId="{E0472151-AA25-421D-9AF6-84BB7D27A4AF}" srcOrd="1" destOrd="0" presId="urn:microsoft.com/office/officeart/2005/8/layout/cycle8"/>
    <dgm:cxn modelId="{29F72650-EDFD-4B66-A239-728C8C28AEFB}" type="presOf" srcId="{9EC58627-5536-40C2-8FAE-E811FED22702}" destId="{78958639-141C-45FF-A7B8-2C7AA2B2FE2D}" srcOrd="0" destOrd="0" presId="urn:microsoft.com/office/officeart/2005/8/layout/cycle8"/>
    <dgm:cxn modelId="{FB781598-A478-4F68-8116-3900F8FB02BA}" type="presOf" srcId="{DF941FC7-5535-442D-A528-73A5155C6810}" destId="{DFD2371B-E3CA-409D-B728-F013180B5DE6}" srcOrd="1" destOrd="0" presId="urn:microsoft.com/office/officeart/2005/8/layout/cycle8"/>
    <dgm:cxn modelId="{044069C3-F459-43C5-A16A-9DAF848C9846}" type="presOf" srcId="{43D61B6F-B5AF-4F6F-A2A1-77B04DE451C7}" destId="{61B22EA0-1E77-4BD9-BFE2-B910C19A8C50}" srcOrd="0" destOrd="0" presId="urn:microsoft.com/office/officeart/2005/8/layout/cycle8"/>
    <dgm:cxn modelId="{9C40ED1A-EB8E-4529-8CC5-5D06F566F766}" type="presOf" srcId="{E2A890D2-82DE-4136-A9FA-611049F12CA1}" destId="{DF0864EC-2225-445E-853A-E76B6DDC66F4}" srcOrd="0" destOrd="0" presId="urn:microsoft.com/office/officeart/2005/8/layout/cycle8"/>
    <dgm:cxn modelId="{0BD6A2E8-434D-4E9D-B1C5-1A0094B8E2DE}" type="presOf" srcId="{DF941FC7-5535-442D-A528-73A5155C6810}" destId="{2C0B790E-3643-453D-B69C-6D04816AB03A}" srcOrd="0" destOrd="0" presId="urn:microsoft.com/office/officeart/2005/8/layout/cycle8"/>
    <dgm:cxn modelId="{8DDA96A4-AE0C-4E87-8FB4-5B9C6329DA06}" type="presOf" srcId="{9A8C9A46-3FC6-4397-84F6-79E8863CBA23}" destId="{8A1AA9D6-0696-43A4-80FE-86CD84382A27}" srcOrd="0" destOrd="0" presId="urn:microsoft.com/office/officeart/2005/8/layout/cycle8"/>
    <dgm:cxn modelId="{B92A0D8B-CFC4-46AC-AA81-D89D15D86473}" srcId="{43D61B6F-B5AF-4F6F-A2A1-77B04DE451C7}" destId="{9A8C9A46-3FC6-4397-84F6-79E8863CBA23}" srcOrd="2" destOrd="0" parTransId="{90157578-F9AA-42EA-AC65-ED2B4543D1F4}" sibTransId="{DB041081-7276-41C3-998D-BF83B76E10F3}"/>
    <dgm:cxn modelId="{FC17E552-A253-4401-86FF-1A4863C42341}" type="presOf" srcId="{C335980A-CBCA-4521-BDB1-6C507BD22458}" destId="{A4749005-2714-4111-BD3A-8BA5B67C03B4}" srcOrd="1" destOrd="0" presId="urn:microsoft.com/office/officeart/2005/8/layout/cycle8"/>
    <dgm:cxn modelId="{9A9C2C96-DB4B-41BD-B4B4-E20153595043}" type="presOf" srcId="{C335980A-CBCA-4521-BDB1-6C507BD22458}" destId="{F5F95CDF-453E-4FDA-A333-89D9517B03E2}" srcOrd="0" destOrd="0" presId="urn:microsoft.com/office/officeart/2005/8/layout/cycle8"/>
    <dgm:cxn modelId="{4B2ABBE6-683F-45A5-A3C0-8C3A03ACB4E5}" type="presOf" srcId="{9A8C9A46-3FC6-4397-84F6-79E8863CBA23}" destId="{FB1A013B-FE8B-4A4C-90C3-E966B0EADA14}" srcOrd="1" destOrd="0" presId="urn:microsoft.com/office/officeart/2005/8/layout/cycle8"/>
    <dgm:cxn modelId="{3A174B6D-64D8-447D-9C6F-FA59504A419F}" srcId="{43D61B6F-B5AF-4F6F-A2A1-77B04DE451C7}" destId="{9EC58627-5536-40C2-8FAE-E811FED22702}" srcOrd="3" destOrd="0" parTransId="{8FAA0860-1BEF-4E53-9291-3ABB26BBAF1A}" sibTransId="{5E028EF5-7B82-43A5-A9DF-15FE1E153D6D}"/>
    <dgm:cxn modelId="{FB883C1C-C393-44A3-A302-F45A6442D665}" type="presOf" srcId="{E2A890D2-82DE-4136-A9FA-611049F12CA1}" destId="{EE7DAD93-61C9-454C-9825-1FFA4028FBC3}" srcOrd="1" destOrd="0" presId="urn:microsoft.com/office/officeart/2005/8/layout/cycle8"/>
    <dgm:cxn modelId="{8604A50D-9D5B-40DD-BC79-6F3BA940D64C}" srcId="{43D61B6F-B5AF-4F6F-A2A1-77B04DE451C7}" destId="{E2A890D2-82DE-4136-A9FA-611049F12CA1}" srcOrd="1" destOrd="0" parTransId="{943DF1D1-9FAA-43A2-A403-BD1D1B409A32}" sibTransId="{379B3DC4-D94F-4082-B852-1470C45C776E}"/>
    <dgm:cxn modelId="{EEFEC657-855B-44CF-844C-645C72B90C0F}" type="presParOf" srcId="{61B22EA0-1E77-4BD9-BFE2-B910C19A8C50}" destId="{F5F95CDF-453E-4FDA-A333-89D9517B03E2}" srcOrd="0" destOrd="0" presId="urn:microsoft.com/office/officeart/2005/8/layout/cycle8"/>
    <dgm:cxn modelId="{9DF297E6-4C74-4D6D-9DC9-F5A4C8DE7F60}" type="presParOf" srcId="{61B22EA0-1E77-4BD9-BFE2-B910C19A8C50}" destId="{357FF430-08B3-4060-B8C8-BBFFD6AE8AB1}" srcOrd="1" destOrd="0" presId="urn:microsoft.com/office/officeart/2005/8/layout/cycle8"/>
    <dgm:cxn modelId="{D06505D5-10B0-4751-999C-8F6A73689A11}" type="presParOf" srcId="{61B22EA0-1E77-4BD9-BFE2-B910C19A8C50}" destId="{6B7FE71C-B6A0-4D1B-B17A-143DD5CCA77B}" srcOrd="2" destOrd="0" presId="urn:microsoft.com/office/officeart/2005/8/layout/cycle8"/>
    <dgm:cxn modelId="{96CCE289-34ED-4B78-B1AC-1256C0E42943}" type="presParOf" srcId="{61B22EA0-1E77-4BD9-BFE2-B910C19A8C50}" destId="{A4749005-2714-4111-BD3A-8BA5B67C03B4}" srcOrd="3" destOrd="0" presId="urn:microsoft.com/office/officeart/2005/8/layout/cycle8"/>
    <dgm:cxn modelId="{B9C98B55-B2C8-48CD-9C68-6B5527BD95D4}" type="presParOf" srcId="{61B22EA0-1E77-4BD9-BFE2-B910C19A8C50}" destId="{DF0864EC-2225-445E-853A-E76B6DDC66F4}" srcOrd="4" destOrd="0" presId="urn:microsoft.com/office/officeart/2005/8/layout/cycle8"/>
    <dgm:cxn modelId="{67D7EA5C-AB22-4933-8895-2D773925B583}" type="presParOf" srcId="{61B22EA0-1E77-4BD9-BFE2-B910C19A8C50}" destId="{518E89D3-4E80-4FF0-80F9-3B4D9BEF5F18}" srcOrd="5" destOrd="0" presId="urn:microsoft.com/office/officeart/2005/8/layout/cycle8"/>
    <dgm:cxn modelId="{DE1CD8A2-D910-432B-8465-DF7E393D2A35}" type="presParOf" srcId="{61B22EA0-1E77-4BD9-BFE2-B910C19A8C50}" destId="{AB619F46-B3B3-46E5-9E17-6780AA0278CB}" srcOrd="6" destOrd="0" presId="urn:microsoft.com/office/officeart/2005/8/layout/cycle8"/>
    <dgm:cxn modelId="{6C079079-5CDB-4629-ADC4-F222E8E21E7D}" type="presParOf" srcId="{61B22EA0-1E77-4BD9-BFE2-B910C19A8C50}" destId="{EE7DAD93-61C9-454C-9825-1FFA4028FBC3}" srcOrd="7" destOrd="0" presId="urn:microsoft.com/office/officeart/2005/8/layout/cycle8"/>
    <dgm:cxn modelId="{FA49A17E-64B6-49AC-9325-B41448993C82}" type="presParOf" srcId="{61B22EA0-1E77-4BD9-BFE2-B910C19A8C50}" destId="{8A1AA9D6-0696-43A4-80FE-86CD84382A27}" srcOrd="8" destOrd="0" presId="urn:microsoft.com/office/officeart/2005/8/layout/cycle8"/>
    <dgm:cxn modelId="{A6B98174-D2A3-4C12-BC47-748C2003CED2}" type="presParOf" srcId="{61B22EA0-1E77-4BD9-BFE2-B910C19A8C50}" destId="{83E14F93-6DEB-4708-8D29-9F359BF3F604}" srcOrd="9" destOrd="0" presId="urn:microsoft.com/office/officeart/2005/8/layout/cycle8"/>
    <dgm:cxn modelId="{D0506426-AD9B-400C-BF05-FACB6F37E403}" type="presParOf" srcId="{61B22EA0-1E77-4BD9-BFE2-B910C19A8C50}" destId="{A7B33D22-F6AD-4E62-A68F-FBE0DA16BB84}" srcOrd="10" destOrd="0" presId="urn:microsoft.com/office/officeart/2005/8/layout/cycle8"/>
    <dgm:cxn modelId="{6E623CBE-306B-4BD7-935E-34B7C27A3E13}" type="presParOf" srcId="{61B22EA0-1E77-4BD9-BFE2-B910C19A8C50}" destId="{FB1A013B-FE8B-4A4C-90C3-E966B0EADA14}" srcOrd="11" destOrd="0" presId="urn:microsoft.com/office/officeart/2005/8/layout/cycle8"/>
    <dgm:cxn modelId="{59CB42ED-2BDA-4007-B9A6-C4AFE1782514}" type="presParOf" srcId="{61B22EA0-1E77-4BD9-BFE2-B910C19A8C50}" destId="{78958639-141C-45FF-A7B8-2C7AA2B2FE2D}" srcOrd="12" destOrd="0" presId="urn:microsoft.com/office/officeart/2005/8/layout/cycle8"/>
    <dgm:cxn modelId="{D7AC0EE3-CC3E-4744-A076-7488BC748902}" type="presParOf" srcId="{61B22EA0-1E77-4BD9-BFE2-B910C19A8C50}" destId="{707A1749-E6A9-4C0D-9BAE-93496F8F9DA0}" srcOrd="13" destOrd="0" presId="urn:microsoft.com/office/officeart/2005/8/layout/cycle8"/>
    <dgm:cxn modelId="{36D0AF9C-E126-48DE-A6FF-E9F25FD1C270}" type="presParOf" srcId="{61B22EA0-1E77-4BD9-BFE2-B910C19A8C50}" destId="{8D762B86-DFDA-4286-B884-1F2FB4337C49}" srcOrd="14" destOrd="0" presId="urn:microsoft.com/office/officeart/2005/8/layout/cycle8"/>
    <dgm:cxn modelId="{DFDC03E6-2063-4D2F-ABFF-8514997E4DB2}" type="presParOf" srcId="{61B22EA0-1E77-4BD9-BFE2-B910C19A8C50}" destId="{E0472151-AA25-421D-9AF6-84BB7D27A4AF}" srcOrd="15" destOrd="0" presId="urn:microsoft.com/office/officeart/2005/8/layout/cycle8"/>
    <dgm:cxn modelId="{1D0B3075-3C2A-4418-9102-3B584FDCC20E}" type="presParOf" srcId="{61B22EA0-1E77-4BD9-BFE2-B910C19A8C50}" destId="{2C0B790E-3643-453D-B69C-6D04816AB03A}" srcOrd="16" destOrd="0" presId="urn:microsoft.com/office/officeart/2005/8/layout/cycle8"/>
    <dgm:cxn modelId="{5CEA5987-5986-4F3F-AAC7-912E4A127386}" type="presParOf" srcId="{61B22EA0-1E77-4BD9-BFE2-B910C19A8C50}" destId="{707A31F5-CA98-44EA-A5DE-1A619B26A7B2}" srcOrd="17" destOrd="0" presId="urn:microsoft.com/office/officeart/2005/8/layout/cycle8"/>
    <dgm:cxn modelId="{4D1C7092-5AD9-479B-A62C-13F0F677D1DB}" type="presParOf" srcId="{61B22EA0-1E77-4BD9-BFE2-B910C19A8C50}" destId="{77DAB6A5-01A0-4375-A6E4-7C07D76C3968}" srcOrd="18" destOrd="0" presId="urn:microsoft.com/office/officeart/2005/8/layout/cycle8"/>
    <dgm:cxn modelId="{F3072BBA-5171-40D5-867C-EDDA2FE7ABA4}" type="presParOf" srcId="{61B22EA0-1E77-4BD9-BFE2-B910C19A8C50}" destId="{DFD2371B-E3CA-409D-B728-F013180B5DE6}" srcOrd="19" destOrd="0" presId="urn:microsoft.com/office/officeart/2005/8/layout/cycle8"/>
    <dgm:cxn modelId="{08168F06-6018-4720-B5C9-9E321E0DC5CD}" type="presParOf" srcId="{61B22EA0-1E77-4BD9-BFE2-B910C19A8C50}" destId="{071CDD74-C0C8-4599-9CFE-4FE1007DF681}" srcOrd="20" destOrd="0" presId="urn:microsoft.com/office/officeart/2005/8/layout/cycle8"/>
    <dgm:cxn modelId="{E839C173-B692-4CCA-A77A-EB1AE498E408}" type="presParOf" srcId="{61B22EA0-1E77-4BD9-BFE2-B910C19A8C50}" destId="{3410C29C-9670-4502-9FA8-B9120A036D94}" srcOrd="21" destOrd="0" presId="urn:microsoft.com/office/officeart/2005/8/layout/cycle8"/>
    <dgm:cxn modelId="{17E2E64D-FAD5-4BCE-80FB-E8CDA0FAD863}" type="presParOf" srcId="{61B22EA0-1E77-4BD9-BFE2-B910C19A8C50}" destId="{921C357E-AB52-4D1A-BB8F-0E95A273CAD4}" srcOrd="22" destOrd="0" presId="urn:microsoft.com/office/officeart/2005/8/layout/cycle8"/>
    <dgm:cxn modelId="{CD7A2FB6-7F1E-4A5B-855D-F6547850D83A}" type="presParOf" srcId="{61B22EA0-1E77-4BD9-BFE2-B910C19A8C50}" destId="{5E4AB171-BE06-4D64-9314-5ABC2087C224}" srcOrd="23" destOrd="0" presId="urn:microsoft.com/office/officeart/2005/8/layout/cycle8"/>
    <dgm:cxn modelId="{846A41D7-2D98-4908-AE96-E997E40A5FA5}" type="presParOf" srcId="{61B22EA0-1E77-4BD9-BFE2-B910C19A8C50}" destId="{8C4A9763-F131-42AE-9405-28BADA024314}" srcOrd="2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9388F-98D9-4AB9-A023-D07DBC37F7B4}" type="doc">
      <dgm:prSet loTypeId="urn:microsoft.com/office/officeart/2005/8/layout/hProcess9" loCatId="process" qsTypeId="urn:microsoft.com/office/officeart/2005/8/quickstyle/3d7" qsCatId="3D" csTypeId="urn:microsoft.com/office/officeart/2005/8/colors/accent1_2" csCatId="accent1" phldr="1"/>
      <dgm:spPr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</dgm:spPr>
    </dgm:pt>
    <dgm:pt modelId="{E545EB04-6443-43EF-BCD2-0C7CBE8CA0B2}">
      <dgm:prSet phldrT="[Текст]" custT="1"/>
      <dgm:spPr/>
      <dgm:t>
        <a:bodyPr/>
        <a:lstStyle/>
        <a:p>
          <a:r>
            <a:rPr lang="ru-RU" sz="2000" dirty="0" smtClean="0"/>
            <a:t>Работа с </a:t>
          </a:r>
          <a:r>
            <a:rPr lang="ru-RU" sz="2000" dirty="0" err="1" smtClean="0"/>
            <a:t>населе-нием</a:t>
          </a:r>
          <a:endParaRPr lang="ru-RU" sz="2000" dirty="0"/>
        </a:p>
      </dgm:t>
    </dgm:pt>
    <dgm:pt modelId="{C6B35A58-4358-4A4C-BB36-3AFFF72410D7}" type="parTrans" cxnId="{7518100B-95B8-4997-8980-2F61B1731A5B}">
      <dgm:prSet/>
      <dgm:spPr/>
      <dgm:t>
        <a:bodyPr/>
        <a:lstStyle/>
        <a:p>
          <a:endParaRPr lang="ru-RU"/>
        </a:p>
      </dgm:t>
    </dgm:pt>
    <dgm:pt modelId="{E1C1B032-03C2-475A-A47A-639E0A026BAC}" type="sibTrans" cxnId="{7518100B-95B8-4997-8980-2F61B1731A5B}">
      <dgm:prSet/>
      <dgm:spPr/>
      <dgm:t>
        <a:bodyPr/>
        <a:lstStyle/>
        <a:p>
          <a:endParaRPr lang="ru-RU"/>
        </a:p>
      </dgm:t>
    </dgm:pt>
    <dgm:pt modelId="{43B81864-3C67-42BB-A520-4D5990EACFD6}">
      <dgm:prSet phldrT="[Текст]" custT="1"/>
      <dgm:spPr/>
      <dgm:t>
        <a:bodyPr/>
        <a:lstStyle/>
        <a:p>
          <a:r>
            <a:rPr lang="ru-RU" sz="1800" dirty="0" smtClean="0"/>
            <a:t>Изучение семейного опыта ребенка (работа со случаем)</a:t>
          </a:r>
          <a:endParaRPr lang="ru-RU" sz="1800" dirty="0"/>
        </a:p>
      </dgm:t>
    </dgm:pt>
    <dgm:pt modelId="{8AF961AC-0DE7-46AB-93AB-0D1B4A62FC96}" type="parTrans" cxnId="{B2CD817E-7A40-48BF-BA0F-690FAC07FB59}">
      <dgm:prSet/>
      <dgm:spPr/>
      <dgm:t>
        <a:bodyPr/>
        <a:lstStyle/>
        <a:p>
          <a:endParaRPr lang="ru-RU"/>
        </a:p>
      </dgm:t>
    </dgm:pt>
    <dgm:pt modelId="{8F607AED-70B5-4EDD-B73C-72BADEEEAA20}" type="sibTrans" cxnId="{B2CD817E-7A40-48BF-BA0F-690FAC07FB59}">
      <dgm:prSet/>
      <dgm:spPr/>
      <dgm:t>
        <a:bodyPr/>
        <a:lstStyle/>
        <a:p>
          <a:endParaRPr lang="ru-RU"/>
        </a:p>
      </dgm:t>
    </dgm:pt>
    <dgm:pt modelId="{DF96003D-3E7C-486A-97D7-D1ED8D38470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 smtClean="0"/>
            <a:t>Подбор, правовая и </a:t>
          </a:r>
          <a:r>
            <a:rPr lang="ru-RU" sz="1400" b="1" dirty="0" err="1" smtClean="0"/>
            <a:t>психолого-педагоги-ческая</a:t>
          </a:r>
          <a:r>
            <a:rPr lang="ru-RU" sz="1400" b="1" dirty="0" smtClean="0"/>
            <a:t> подготовка будущих родителей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44F59D0D-9F95-4D86-B859-370C8B0DD953}" type="parTrans" cxnId="{23F69963-0264-4DE7-8AB2-EE5F7416E287}">
      <dgm:prSet/>
      <dgm:spPr/>
      <dgm:t>
        <a:bodyPr/>
        <a:lstStyle/>
        <a:p>
          <a:endParaRPr lang="ru-RU"/>
        </a:p>
      </dgm:t>
    </dgm:pt>
    <dgm:pt modelId="{AB859C1F-3EC5-4524-91E2-A7762A3EE67C}" type="sibTrans" cxnId="{23F69963-0264-4DE7-8AB2-EE5F7416E287}">
      <dgm:prSet/>
      <dgm:spPr/>
      <dgm:t>
        <a:bodyPr/>
        <a:lstStyle/>
        <a:p>
          <a:endParaRPr lang="ru-RU"/>
        </a:p>
      </dgm:t>
    </dgm:pt>
    <dgm:pt modelId="{72F06753-1075-45C9-A2B8-110973A1149E}">
      <dgm:prSet phldrT="[Текст]" custT="1"/>
      <dgm:spPr/>
      <dgm:t>
        <a:bodyPr/>
        <a:lstStyle/>
        <a:p>
          <a:r>
            <a:rPr lang="ru-RU" sz="1600" dirty="0" smtClean="0"/>
            <a:t>Комплексное сопровождение замещающих семей</a:t>
          </a:r>
          <a:endParaRPr lang="ru-RU" sz="1600" dirty="0"/>
        </a:p>
      </dgm:t>
    </dgm:pt>
    <dgm:pt modelId="{30BEB4B1-0E61-48FD-8298-9F5245F88197}" type="parTrans" cxnId="{900C8D1B-4FAD-414D-A436-FD5EB2883134}">
      <dgm:prSet/>
      <dgm:spPr/>
      <dgm:t>
        <a:bodyPr/>
        <a:lstStyle/>
        <a:p>
          <a:endParaRPr lang="ru-RU"/>
        </a:p>
      </dgm:t>
    </dgm:pt>
    <dgm:pt modelId="{95123DB3-8650-4EC6-B19E-9F1DC5C2DFB7}" type="sibTrans" cxnId="{900C8D1B-4FAD-414D-A436-FD5EB2883134}">
      <dgm:prSet/>
      <dgm:spPr/>
      <dgm:t>
        <a:bodyPr/>
        <a:lstStyle/>
        <a:p>
          <a:endParaRPr lang="ru-RU"/>
        </a:p>
      </dgm:t>
    </dgm:pt>
    <dgm:pt modelId="{425195EB-C199-49A6-855C-8FBB2A4A4FC3}">
      <dgm:prSet phldrT="[Текст]" custT="1"/>
      <dgm:spPr/>
      <dgm:t>
        <a:bodyPr/>
        <a:lstStyle/>
        <a:p>
          <a:pPr algn="ctr"/>
          <a:r>
            <a:rPr lang="ru-RU" sz="1100" b="1" dirty="0" smtClean="0"/>
            <a:t>РЕЗУЛЬТАТ:</a:t>
          </a:r>
        </a:p>
        <a:p>
          <a:pPr algn="l"/>
          <a:r>
            <a:rPr lang="ru-RU" sz="1200" dirty="0" smtClean="0"/>
            <a:t>- Реализация права на семью детей с различными возможностями;</a:t>
          </a:r>
        </a:p>
        <a:p>
          <a:pPr algn="l"/>
          <a:r>
            <a:rPr lang="ru-RU" sz="1200" dirty="0" smtClean="0"/>
            <a:t>- Становление компетентного родителя</a:t>
          </a:r>
        </a:p>
        <a:p>
          <a:pPr algn="l"/>
          <a:r>
            <a:rPr lang="ru-RU" sz="1200" dirty="0" smtClean="0"/>
            <a:t>- Семья как самоорганизующаяся среда воспитания</a:t>
          </a:r>
        </a:p>
        <a:p>
          <a:pPr algn="l"/>
          <a:r>
            <a:rPr lang="ru-RU" sz="1200" dirty="0" smtClean="0"/>
            <a:t>- </a:t>
          </a:r>
          <a:r>
            <a:rPr lang="ru-RU" sz="1200" dirty="0" err="1" smtClean="0"/>
            <a:t>Сформированность</a:t>
          </a:r>
          <a:r>
            <a:rPr lang="ru-RU" sz="1200" dirty="0" smtClean="0"/>
            <a:t> жизненных компетенций ребенка, успешная социализация</a:t>
          </a:r>
          <a:endParaRPr lang="ru-RU" sz="1200" dirty="0"/>
        </a:p>
      </dgm:t>
    </dgm:pt>
    <dgm:pt modelId="{C5FECF47-6A1E-417F-9CCF-75174B9E9C29}" type="sibTrans" cxnId="{557B638D-3E63-46D5-A25C-D5DFC3068645}">
      <dgm:prSet/>
      <dgm:spPr/>
      <dgm:t>
        <a:bodyPr/>
        <a:lstStyle/>
        <a:p>
          <a:endParaRPr lang="ru-RU"/>
        </a:p>
      </dgm:t>
    </dgm:pt>
    <dgm:pt modelId="{85FE872B-8F30-4E5B-BC8A-0829879D4F4B}" type="parTrans" cxnId="{557B638D-3E63-46D5-A25C-D5DFC3068645}">
      <dgm:prSet/>
      <dgm:spPr/>
      <dgm:t>
        <a:bodyPr/>
        <a:lstStyle/>
        <a:p>
          <a:endParaRPr lang="ru-RU"/>
        </a:p>
      </dgm:t>
    </dgm:pt>
    <dgm:pt modelId="{A4C0EB55-3A6C-4CC6-B69F-056DDDDC63D6}" type="pres">
      <dgm:prSet presAssocID="{9F69388F-98D9-4AB9-A023-D07DBC37F7B4}" presName="CompostProcess" presStyleCnt="0">
        <dgm:presLayoutVars>
          <dgm:dir/>
          <dgm:resizeHandles val="exact"/>
        </dgm:presLayoutVars>
      </dgm:prSet>
      <dgm:spPr/>
    </dgm:pt>
    <dgm:pt modelId="{57F90718-0903-41EA-8FAB-E34B0C7B50C7}" type="pres">
      <dgm:prSet presAssocID="{9F69388F-98D9-4AB9-A023-D07DBC37F7B4}" presName="arrow" presStyleLbl="bgShp" presStyleIdx="0" presStyleCnt="1"/>
      <dgm:spPr/>
    </dgm:pt>
    <dgm:pt modelId="{8069A977-BBAD-48FB-9A97-ADF2FE8305E4}" type="pres">
      <dgm:prSet presAssocID="{9F69388F-98D9-4AB9-A023-D07DBC37F7B4}" presName="linearProcess" presStyleCnt="0"/>
      <dgm:spPr/>
    </dgm:pt>
    <dgm:pt modelId="{881B6C61-63FC-449C-BF1A-B446E621041D}" type="pres">
      <dgm:prSet presAssocID="{E545EB04-6443-43EF-BCD2-0C7CBE8CA0B2}" presName="textNode" presStyleLbl="node1" presStyleIdx="0" presStyleCnt="5" custScaleX="133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0C3BD-A3DC-4D57-86BE-2ADBCC630F8D}" type="pres">
      <dgm:prSet presAssocID="{E1C1B032-03C2-475A-A47A-639E0A026BAC}" presName="sibTrans" presStyleCnt="0"/>
      <dgm:spPr/>
    </dgm:pt>
    <dgm:pt modelId="{69CFCCC5-7821-4419-94BA-BB762AC27E2E}" type="pres">
      <dgm:prSet presAssocID="{43B81864-3C67-42BB-A520-4D5990EACFD6}" presName="textNode" presStyleLbl="node1" presStyleIdx="1" presStyleCnt="5" custScaleX="125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27451-DD61-408F-B279-A32C81B305D3}" type="pres">
      <dgm:prSet presAssocID="{8F607AED-70B5-4EDD-B73C-72BADEEEAA20}" presName="sibTrans" presStyleCnt="0"/>
      <dgm:spPr/>
    </dgm:pt>
    <dgm:pt modelId="{964CB521-585F-4A65-94B3-2ACBCE743FF4}" type="pres">
      <dgm:prSet presAssocID="{DF96003D-3E7C-486A-97D7-D1ED8D384703}" presName="textNode" presStyleLbl="node1" presStyleIdx="2" presStyleCnt="5" custScaleX="126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3D5946-F165-4202-ADF0-2C42D7D959B5}" type="pres">
      <dgm:prSet presAssocID="{AB859C1F-3EC5-4524-91E2-A7762A3EE67C}" presName="sibTrans" presStyleCnt="0"/>
      <dgm:spPr/>
    </dgm:pt>
    <dgm:pt modelId="{F788F259-AA8C-4136-893B-A370691C8200}" type="pres">
      <dgm:prSet presAssocID="{72F06753-1075-45C9-A2B8-110973A1149E}" presName="textNode" presStyleLbl="node1" presStyleIdx="3" presStyleCnt="5" custScaleX="1486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837847-20BA-431C-A69A-10BD663E4E85}" type="pres">
      <dgm:prSet presAssocID="{95123DB3-8650-4EC6-B19E-9F1DC5C2DFB7}" presName="sibTrans" presStyleCnt="0"/>
      <dgm:spPr/>
    </dgm:pt>
    <dgm:pt modelId="{C0418156-E8B3-4444-B68E-E259E48B98E1}" type="pres">
      <dgm:prSet presAssocID="{425195EB-C199-49A6-855C-8FBB2A4A4FC3}" presName="textNode" presStyleLbl="node1" presStyleIdx="4" presStyleCnt="5" custScaleX="135059" custScaleY="151282" custLinFactX="26961" custLinFactNeighborX="100000" custLinFactNeighborY="-1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108E4-88F3-4C8A-B71B-571CC3430DE2}" type="presOf" srcId="{425195EB-C199-49A6-855C-8FBB2A4A4FC3}" destId="{C0418156-E8B3-4444-B68E-E259E48B98E1}" srcOrd="0" destOrd="0" presId="urn:microsoft.com/office/officeart/2005/8/layout/hProcess9"/>
    <dgm:cxn modelId="{9B89AC48-7B3E-442C-ABFE-EC0E29A37C7E}" type="presOf" srcId="{9F69388F-98D9-4AB9-A023-D07DBC37F7B4}" destId="{A4C0EB55-3A6C-4CC6-B69F-056DDDDC63D6}" srcOrd="0" destOrd="0" presId="urn:microsoft.com/office/officeart/2005/8/layout/hProcess9"/>
    <dgm:cxn modelId="{7B1D274E-CAF2-4769-9AD9-B75523B6E33B}" type="presOf" srcId="{E545EB04-6443-43EF-BCD2-0C7CBE8CA0B2}" destId="{881B6C61-63FC-449C-BF1A-B446E621041D}" srcOrd="0" destOrd="0" presId="urn:microsoft.com/office/officeart/2005/8/layout/hProcess9"/>
    <dgm:cxn modelId="{31AA9CCD-2C1F-4816-900F-38E54175624E}" type="presOf" srcId="{43B81864-3C67-42BB-A520-4D5990EACFD6}" destId="{69CFCCC5-7821-4419-94BA-BB762AC27E2E}" srcOrd="0" destOrd="0" presId="urn:microsoft.com/office/officeart/2005/8/layout/hProcess9"/>
    <dgm:cxn modelId="{900C8D1B-4FAD-414D-A436-FD5EB2883134}" srcId="{9F69388F-98D9-4AB9-A023-D07DBC37F7B4}" destId="{72F06753-1075-45C9-A2B8-110973A1149E}" srcOrd="3" destOrd="0" parTransId="{30BEB4B1-0E61-48FD-8298-9F5245F88197}" sibTransId="{95123DB3-8650-4EC6-B19E-9F1DC5C2DFB7}"/>
    <dgm:cxn modelId="{7518100B-95B8-4997-8980-2F61B1731A5B}" srcId="{9F69388F-98D9-4AB9-A023-D07DBC37F7B4}" destId="{E545EB04-6443-43EF-BCD2-0C7CBE8CA0B2}" srcOrd="0" destOrd="0" parTransId="{C6B35A58-4358-4A4C-BB36-3AFFF72410D7}" sibTransId="{E1C1B032-03C2-475A-A47A-639E0A026BAC}"/>
    <dgm:cxn modelId="{B2CD817E-7A40-48BF-BA0F-690FAC07FB59}" srcId="{9F69388F-98D9-4AB9-A023-D07DBC37F7B4}" destId="{43B81864-3C67-42BB-A520-4D5990EACFD6}" srcOrd="1" destOrd="0" parTransId="{8AF961AC-0DE7-46AB-93AB-0D1B4A62FC96}" sibTransId="{8F607AED-70B5-4EDD-B73C-72BADEEEAA20}"/>
    <dgm:cxn modelId="{0714B236-B68E-4270-8830-0AD243ABA27A}" type="presOf" srcId="{72F06753-1075-45C9-A2B8-110973A1149E}" destId="{F788F259-AA8C-4136-893B-A370691C8200}" srcOrd="0" destOrd="0" presId="urn:microsoft.com/office/officeart/2005/8/layout/hProcess9"/>
    <dgm:cxn modelId="{23F69963-0264-4DE7-8AB2-EE5F7416E287}" srcId="{9F69388F-98D9-4AB9-A023-D07DBC37F7B4}" destId="{DF96003D-3E7C-486A-97D7-D1ED8D384703}" srcOrd="2" destOrd="0" parTransId="{44F59D0D-9F95-4D86-B859-370C8B0DD953}" sibTransId="{AB859C1F-3EC5-4524-91E2-A7762A3EE67C}"/>
    <dgm:cxn modelId="{B8843578-C98F-41A1-9777-E7D975A320F5}" type="presOf" srcId="{DF96003D-3E7C-486A-97D7-D1ED8D384703}" destId="{964CB521-585F-4A65-94B3-2ACBCE743FF4}" srcOrd="0" destOrd="0" presId="urn:microsoft.com/office/officeart/2005/8/layout/hProcess9"/>
    <dgm:cxn modelId="{557B638D-3E63-46D5-A25C-D5DFC3068645}" srcId="{9F69388F-98D9-4AB9-A023-D07DBC37F7B4}" destId="{425195EB-C199-49A6-855C-8FBB2A4A4FC3}" srcOrd="4" destOrd="0" parTransId="{85FE872B-8F30-4E5B-BC8A-0829879D4F4B}" sibTransId="{C5FECF47-6A1E-417F-9CCF-75174B9E9C29}"/>
    <dgm:cxn modelId="{C65D86E8-9F21-4389-8E19-F5D004EE7F88}" type="presParOf" srcId="{A4C0EB55-3A6C-4CC6-B69F-056DDDDC63D6}" destId="{57F90718-0903-41EA-8FAB-E34B0C7B50C7}" srcOrd="0" destOrd="0" presId="urn:microsoft.com/office/officeart/2005/8/layout/hProcess9"/>
    <dgm:cxn modelId="{86DB3D36-28BF-4709-A1AA-57396CBD4EE0}" type="presParOf" srcId="{A4C0EB55-3A6C-4CC6-B69F-056DDDDC63D6}" destId="{8069A977-BBAD-48FB-9A97-ADF2FE8305E4}" srcOrd="1" destOrd="0" presId="urn:microsoft.com/office/officeart/2005/8/layout/hProcess9"/>
    <dgm:cxn modelId="{27B2E47E-8A2A-43C5-8834-7CA66074C9B2}" type="presParOf" srcId="{8069A977-BBAD-48FB-9A97-ADF2FE8305E4}" destId="{881B6C61-63FC-449C-BF1A-B446E621041D}" srcOrd="0" destOrd="0" presId="urn:microsoft.com/office/officeart/2005/8/layout/hProcess9"/>
    <dgm:cxn modelId="{621B2754-BE06-4EAE-AE1C-CC29B117175B}" type="presParOf" srcId="{8069A977-BBAD-48FB-9A97-ADF2FE8305E4}" destId="{7200C3BD-A3DC-4D57-86BE-2ADBCC630F8D}" srcOrd="1" destOrd="0" presId="urn:microsoft.com/office/officeart/2005/8/layout/hProcess9"/>
    <dgm:cxn modelId="{80B1B18C-A0C5-4131-82A9-718FD3A6889B}" type="presParOf" srcId="{8069A977-BBAD-48FB-9A97-ADF2FE8305E4}" destId="{69CFCCC5-7821-4419-94BA-BB762AC27E2E}" srcOrd="2" destOrd="0" presId="urn:microsoft.com/office/officeart/2005/8/layout/hProcess9"/>
    <dgm:cxn modelId="{A8633F31-4592-4771-AF60-28E51E541127}" type="presParOf" srcId="{8069A977-BBAD-48FB-9A97-ADF2FE8305E4}" destId="{C7227451-DD61-408F-B279-A32C81B305D3}" srcOrd="3" destOrd="0" presId="urn:microsoft.com/office/officeart/2005/8/layout/hProcess9"/>
    <dgm:cxn modelId="{46B35C36-8F6D-4CD5-89C2-4EA3069F291B}" type="presParOf" srcId="{8069A977-BBAD-48FB-9A97-ADF2FE8305E4}" destId="{964CB521-585F-4A65-94B3-2ACBCE743FF4}" srcOrd="4" destOrd="0" presId="urn:microsoft.com/office/officeart/2005/8/layout/hProcess9"/>
    <dgm:cxn modelId="{BCE803CA-2D89-4E8D-9D4D-D44052736116}" type="presParOf" srcId="{8069A977-BBAD-48FB-9A97-ADF2FE8305E4}" destId="{2B3D5946-F165-4202-ADF0-2C42D7D959B5}" srcOrd="5" destOrd="0" presId="urn:microsoft.com/office/officeart/2005/8/layout/hProcess9"/>
    <dgm:cxn modelId="{510B282C-0A0B-4913-9BED-69B54235903C}" type="presParOf" srcId="{8069A977-BBAD-48FB-9A97-ADF2FE8305E4}" destId="{F788F259-AA8C-4136-893B-A370691C8200}" srcOrd="6" destOrd="0" presId="urn:microsoft.com/office/officeart/2005/8/layout/hProcess9"/>
    <dgm:cxn modelId="{C5D8DFA5-63B6-4A7B-83BB-AE57969221A5}" type="presParOf" srcId="{8069A977-BBAD-48FB-9A97-ADF2FE8305E4}" destId="{6A837847-20BA-431C-A69A-10BD663E4E85}" srcOrd="7" destOrd="0" presId="urn:microsoft.com/office/officeart/2005/8/layout/hProcess9"/>
    <dgm:cxn modelId="{FC5CF49E-8922-47E9-95C5-E4E1B79E26CE}" type="presParOf" srcId="{8069A977-BBAD-48FB-9A97-ADF2FE8305E4}" destId="{C0418156-E8B3-4444-B68E-E259E48B98E1}" srcOrd="8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1CFD3D-57B8-460D-92F1-6CB40B75C5F6}" type="doc">
      <dgm:prSet loTypeId="urn:microsoft.com/office/officeart/2005/8/layout/gear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3026CE-7E3C-4D35-AB96-DF043B3F7EF4}">
      <dgm:prSet phldrT="[Текст]" custT="1"/>
      <dgm:spPr/>
      <dgm:t>
        <a:bodyPr/>
        <a:lstStyle/>
        <a:p>
          <a:r>
            <a:rPr lang="ru-RU" sz="1050" b="1" dirty="0" smtClean="0"/>
            <a:t>Ориентация на качественные изменения, постоянный мониторинг</a:t>
          </a:r>
          <a:endParaRPr lang="ru-RU" sz="1050" b="1" dirty="0"/>
        </a:p>
      </dgm:t>
    </dgm:pt>
    <dgm:pt modelId="{4E94088F-D090-41B1-8788-7ABA4210BA3A}" type="sibTrans" cxnId="{C1B77831-6A32-4AD2-8D1E-96775597F5C4}">
      <dgm:prSet/>
      <dgm:spPr/>
      <dgm:t>
        <a:bodyPr/>
        <a:lstStyle/>
        <a:p>
          <a:endParaRPr lang="ru-RU"/>
        </a:p>
      </dgm:t>
    </dgm:pt>
    <dgm:pt modelId="{BB21606E-7D9E-4F1B-A31C-003B40FE4F4B}" type="parTrans" cxnId="{C1B77831-6A32-4AD2-8D1E-96775597F5C4}">
      <dgm:prSet/>
      <dgm:spPr/>
      <dgm:t>
        <a:bodyPr/>
        <a:lstStyle/>
        <a:p>
          <a:endParaRPr lang="ru-RU"/>
        </a:p>
      </dgm:t>
    </dgm:pt>
    <dgm:pt modelId="{CFEE671D-ACB0-4F45-85D7-2A46D50480F7}">
      <dgm:prSet phldrT="[Текст]" custT="1"/>
      <dgm:spPr/>
      <dgm:t>
        <a:bodyPr/>
        <a:lstStyle/>
        <a:p>
          <a:r>
            <a:rPr lang="ru-RU" sz="1050" b="1" dirty="0" smtClean="0"/>
            <a:t>Опора на потенциал развития семьи</a:t>
          </a:r>
          <a:endParaRPr lang="ru-RU" sz="1050" b="1" dirty="0"/>
        </a:p>
      </dgm:t>
    </dgm:pt>
    <dgm:pt modelId="{E9F74BC6-2866-4248-A841-E7AFB3065346}" type="sibTrans" cxnId="{A0A7252E-3825-4B35-BA9D-F4C7ACB1B9E5}">
      <dgm:prSet/>
      <dgm:spPr/>
      <dgm:t>
        <a:bodyPr/>
        <a:lstStyle/>
        <a:p>
          <a:endParaRPr lang="ru-RU"/>
        </a:p>
      </dgm:t>
    </dgm:pt>
    <dgm:pt modelId="{B17562A6-BB16-495E-9F2E-C78D2E3A2F85}" type="parTrans" cxnId="{A0A7252E-3825-4B35-BA9D-F4C7ACB1B9E5}">
      <dgm:prSet/>
      <dgm:spPr/>
      <dgm:t>
        <a:bodyPr/>
        <a:lstStyle/>
        <a:p>
          <a:endParaRPr lang="ru-RU"/>
        </a:p>
      </dgm:t>
    </dgm:pt>
    <dgm:pt modelId="{5B09283E-D643-4FF5-9E37-4120AD1B162E}">
      <dgm:prSet phldrT="[Текст]" custT="1"/>
      <dgm:spPr/>
      <dgm:t>
        <a:bodyPr/>
        <a:lstStyle/>
        <a:p>
          <a:r>
            <a:rPr lang="ru-RU" sz="900" b="1" i="0" dirty="0" smtClean="0"/>
            <a:t>Выращивание гуманистической модели </a:t>
          </a:r>
          <a:r>
            <a:rPr lang="ru-RU" sz="900" b="1" i="0" dirty="0" err="1" smtClean="0"/>
            <a:t>субъект-субъектного</a:t>
          </a:r>
          <a:r>
            <a:rPr lang="ru-RU" sz="900" b="1" i="0" dirty="0" smtClean="0"/>
            <a:t> взаимодействия</a:t>
          </a:r>
          <a:endParaRPr lang="ru-RU" sz="900" b="1" i="0" dirty="0"/>
        </a:p>
      </dgm:t>
    </dgm:pt>
    <dgm:pt modelId="{33946C05-D011-43D7-A7FA-98B1DCC898F6}" type="parTrans" cxnId="{262DB752-875F-426C-B58F-333A457EDAE5}">
      <dgm:prSet/>
      <dgm:spPr/>
      <dgm:t>
        <a:bodyPr/>
        <a:lstStyle/>
        <a:p>
          <a:endParaRPr lang="ru-RU"/>
        </a:p>
      </dgm:t>
    </dgm:pt>
    <dgm:pt modelId="{539CBF2B-8052-4A81-9B30-5886E1652709}" type="sibTrans" cxnId="{262DB752-875F-426C-B58F-333A457EDAE5}">
      <dgm:prSet/>
      <dgm:spPr/>
      <dgm:t>
        <a:bodyPr/>
        <a:lstStyle/>
        <a:p>
          <a:endParaRPr lang="ru-RU"/>
        </a:p>
      </dgm:t>
    </dgm:pt>
    <dgm:pt modelId="{EDC3CAC8-20C0-4954-B79D-9CA0A37B156E}">
      <dgm:prSet phldrT="[Текст]" phldr="1"/>
      <dgm:spPr/>
      <dgm:t>
        <a:bodyPr/>
        <a:lstStyle/>
        <a:p>
          <a:endParaRPr lang="ru-RU" dirty="0"/>
        </a:p>
      </dgm:t>
    </dgm:pt>
    <dgm:pt modelId="{9E3400B4-4E08-4AF9-BD46-DDCD27780ECE}" type="sibTrans" cxnId="{0180F00D-6734-4165-9282-E8C435F9F530}">
      <dgm:prSet/>
      <dgm:spPr/>
      <dgm:t>
        <a:bodyPr/>
        <a:lstStyle/>
        <a:p>
          <a:endParaRPr lang="ru-RU"/>
        </a:p>
      </dgm:t>
    </dgm:pt>
    <dgm:pt modelId="{8E9B2E2F-6F1D-46C0-B1D4-226458E47E98}" type="parTrans" cxnId="{0180F00D-6734-4165-9282-E8C435F9F530}">
      <dgm:prSet/>
      <dgm:spPr/>
      <dgm:t>
        <a:bodyPr/>
        <a:lstStyle/>
        <a:p>
          <a:endParaRPr lang="ru-RU"/>
        </a:p>
      </dgm:t>
    </dgm:pt>
    <dgm:pt modelId="{4CB1FF6B-EDF1-4118-BD83-5CD546FD5C37}" type="pres">
      <dgm:prSet presAssocID="{411CFD3D-57B8-460D-92F1-6CB40B75C5F6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03688-59B9-4708-8480-B369F9AF4874}" type="pres">
      <dgm:prSet presAssocID="{473026CE-7E3C-4D35-AB96-DF043B3F7EF4}" presName="gear1" presStyleLbl="node1" presStyleIdx="0" presStyleCnt="3" custScaleX="80608" custScaleY="79291" custLinFactNeighborX="-605" custLinFactNeighborY="57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827F0B-84F6-4B13-A693-4FECD8320A3D}" type="pres">
      <dgm:prSet presAssocID="{473026CE-7E3C-4D35-AB96-DF043B3F7EF4}" presName="gear1srcNode" presStyleLbl="node1" presStyleIdx="0" presStyleCnt="3"/>
      <dgm:spPr/>
      <dgm:t>
        <a:bodyPr/>
        <a:lstStyle/>
        <a:p>
          <a:endParaRPr lang="ru-RU"/>
        </a:p>
      </dgm:t>
    </dgm:pt>
    <dgm:pt modelId="{F79638BA-2E12-4450-BB82-191E46A2B9F8}" type="pres">
      <dgm:prSet presAssocID="{473026CE-7E3C-4D35-AB96-DF043B3F7EF4}" presName="gear1dstNode" presStyleLbl="node1" presStyleIdx="0" presStyleCnt="3"/>
      <dgm:spPr/>
      <dgm:t>
        <a:bodyPr/>
        <a:lstStyle/>
        <a:p>
          <a:endParaRPr lang="ru-RU"/>
        </a:p>
      </dgm:t>
    </dgm:pt>
    <dgm:pt modelId="{092366D8-DA61-4B2E-A6E6-52606C4CC43F}" type="pres">
      <dgm:prSet presAssocID="{CFEE671D-ACB0-4F45-85D7-2A46D50480F7}" presName="gear2" presStyleLbl="node1" presStyleIdx="1" presStyleCnt="3" custLinFactNeighborX="-832" custLinFactNeighborY="53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216ED3-ED3C-45EA-8399-D9E6BE9DB9C9}" type="pres">
      <dgm:prSet presAssocID="{CFEE671D-ACB0-4F45-85D7-2A46D50480F7}" presName="gear2srcNode" presStyleLbl="node1" presStyleIdx="1" presStyleCnt="3"/>
      <dgm:spPr/>
      <dgm:t>
        <a:bodyPr/>
        <a:lstStyle/>
        <a:p>
          <a:endParaRPr lang="ru-RU"/>
        </a:p>
      </dgm:t>
    </dgm:pt>
    <dgm:pt modelId="{9317B625-786F-402F-B1B4-00D37B1CA351}" type="pres">
      <dgm:prSet presAssocID="{CFEE671D-ACB0-4F45-85D7-2A46D50480F7}" presName="gear2dstNode" presStyleLbl="node1" presStyleIdx="1" presStyleCnt="3"/>
      <dgm:spPr/>
      <dgm:t>
        <a:bodyPr/>
        <a:lstStyle/>
        <a:p>
          <a:endParaRPr lang="ru-RU"/>
        </a:p>
      </dgm:t>
    </dgm:pt>
    <dgm:pt modelId="{7777E221-5539-4055-A57F-8BBC06133458}" type="pres">
      <dgm:prSet presAssocID="{5B09283E-D643-4FF5-9E37-4120AD1B162E}" presName="gear3" presStyleLbl="node1" presStyleIdx="2" presStyleCnt="3" custScaleX="115247" custScaleY="115408" custLinFactNeighborX="2763" custLinFactNeighborY="-4483"/>
      <dgm:spPr/>
      <dgm:t>
        <a:bodyPr/>
        <a:lstStyle/>
        <a:p>
          <a:endParaRPr lang="ru-RU"/>
        </a:p>
      </dgm:t>
    </dgm:pt>
    <dgm:pt modelId="{A94FCF66-7623-408F-BC17-D67C6E7D981E}" type="pres">
      <dgm:prSet presAssocID="{5B09283E-D643-4FF5-9E37-4120AD1B162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65C00-8B76-4E0B-924D-1217BEEE395C}" type="pres">
      <dgm:prSet presAssocID="{5B09283E-D643-4FF5-9E37-4120AD1B162E}" presName="gear3srcNode" presStyleLbl="node1" presStyleIdx="2" presStyleCnt="3"/>
      <dgm:spPr/>
      <dgm:t>
        <a:bodyPr/>
        <a:lstStyle/>
        <a:p>
          <a:endParaRPr lang="ru-RU"/>
        </a:p>
      </dgm:t>
    </dgm:pt>
    <dgm:pt modelId="{1918D7A8-FD5B-4EFB-9134-A898250B19DD}" type="pres">
      <dgm:prSet presAssocID="{5B09283E-D643-4FF5-9E37-4120AD1B162E}" presName="gear3dstNode" presStyleLbl="node1" presStyleIdx="2" presStyleCnt="3"/>
      <dgm:spPr/>
      <dgm:t>
        <a:bodyPr/>
        <a:lstStyle/>
        <a:p>
          <a:endParaRPr lang="ru-RU"/>
        </a:p>
      </dgm:t>
    </dgm:pt>
    <dgm:pt modelId="{0E691007-809C-4C0D-A4AF-B3236679E0AE}" type="pres">
      <dgm:prSet presAssocID="{4E94088F-D090-41B1-8788-7ABA4210BA3A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65000F3D-96B0-4D30-8C1C-2285ED8C2BFB}" type="pres">
      <dgm:prSet presAssocID="{E9F74BC6-2866-4248-A841-E7AFB3065346}" presName="connector2" presStyleLbl="sibTrans2D1" presStyleIdx="1" presStyleCnt="3" custLinFactNeighborX="-2442" custLinFactNeighborY="1811"/>
      <dgm:spPr/>
      <dgm:t>
        <a:bodyPr/>
        <a:lstStyle/>
        <a:p>
          <a:endParaRPr lang="ru-RU"/>
        </a:p>
      </dgm:t>
    </dgm:pt>
    <dgm:pt modelId="{7FD74232-EC29-4774-BED0-082AE0EFA337}" type="pres">
      <dgm:prSet presAssocID="{539CBF2B-8052-4A81-9B30-5886E1652709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D10C6FAA-DD80-4DCF-B303-044116D31351}" type="presOf" srcId="{411CFD3D-57B8-460D-92F1-6CB40B75C5F6}" destId="{4CB1FF6B-EDF1-4118-BD83-5CD546FD5C37}" srcOrd="0" destOrd="0" presId="urn:microsoft.com/office/officeart/2005/8/layout/gear1"/>
    <dgm:cxn modelId="{C1B77831-6A32-4AD2-8D1E-96775597F5C4}" srcId="{411CFD3D-57B8-460D-92F1-6CB40B75C5F6}" destId="{473026CE-7E3C-4D35-AB96-DF043B3F7EF4}" srcOrd="0" destOrd="0" parTransId="{BB21606E-7D9E-4F1B-A31C-003B40FE4F4B}" sibTransId="{4E94088F-D090-41B1-8788-7ABA4210BA3A}"/>
    <dgm:cxn modelId="{262DB752-875F-426C-B58F-333A457EDAE5}" srcId="{411CFD3D-57B8-460D-92F1-6CB40B75C5F6}" destId="{5B09283E-D643-4FF5-9E37-4120AD1B162E}" srcOrd="2" destOrd="0" parTransId="{33946C05-D011-43D7-A7FA-98B1DCC898F6}" sibTransId="{539CBF2B-8052-4A81-9B30-5886E1652709}"/>
    <dgm:cxn modelId="{CD76B534-ABFA-43E2-A52C-A64C0E3392D4}" type="presOf" srcId="{CFEE671D-ACB0-4F45-85D7-2A46D50480F7}" destId="{9317B625-786F-402F-B1B4-00D37B1CA351}" srcOrd="2" destOrd="0" presId="urn:microsoft.com/office/officeart/2005/8/layout/gear1"/>
    <dgm:cxn modelId="{F07F4F17-AA13-435D-85E0-56D1AC6B1696}" type="presOf" srcId="{CFEE671D-ACB0-4F45-85D7-2A46D50480F7}" destId="{2D216ED3-ED3C-45EA-8399-D9E6BE9DB9C9}" srcOrd="1" destOrd="0" presId="urn:microsoft.com/office/officeart/2005/8/layout/gear1"/>
    <dgm:cxn modelId="{95CCF42C-470A-48CC-9C02-2C7D64DA3FA4}" type="presOf" srcId="{4E94088F-D090-41B1-8788-7ABA4210BA3A}" destId="{0E691007-809C-4C0D-A4AF-B3236679E0AE}" srcOrd="0" destOrd="0" presId="urn:microsoft.com/office/officeart/2005/8/layout/gear1"/>
    <dgm:cxn modelId="{BA9572B8-2D42-4122-BC4D-C5511CBA2B1B}" type="presOf" srcId="{473026CE-7E3C-4D35-AB96-DF043B3F7EF4}" destId="{F79638BA-2E12-4450-BB82-191E46A2B9F8}" srcOrd="2" destOrd="0" presId="urn:microsoft.com/office/officeart/2005/8/layout/gear1"/>
    <dgm:cxn modelId="{EB5B652A-2E41-4C60-992B-B01A57CB6646}" type="presOf" srcId="{CFEE671D-ACB0-4F45-85D7-2A46D50480F7}" destId="{092366D8-DA61-4B2E-A6E6-52606C4CC43F}" srcOrd="0" destOrd="0" presId="urn:microsoft.com/office/officeart/2005/8/layout/gear1"/>
    <dgm:cxn modelId="{F26CDFA8-980D-4C8C-A56B-EC7BE420B5B9}" type="presOf" srcId="{539CBF2B-8052-4A81-9B30-5886E1652709}" destId="{7FD74232-EC29-4774-BED0-082AE0EFA337}" srcOrd="0" destOrd="0" presId="urn:microsoft.com/office/officeart/2005/8/layout/gear1"/>
    <dgm:cxn modelId="{0180F00D-6734-4165-9282-E8C435F9F530}" srcId="{411CFD3D-57B8-460D-92F1-6CB40B75C5F6}" destId="{EDC3CAC8-20C0-4954-B79D-9CA0A37B156E}" srcOrd="3" destOrd="0" parTransId="{8E9B2E2F-6F1D-46C0-B1D4-226458E47E98}" sibTransId="{9E3400B4-4E08-4AF9-BD46-DDCD27780ECE}"/>
    <dgm:cxn modelId="{8BA956CE-039A-4992-9320-727821E1939F}" type="presOf" srcId="{5B09283E-D643-4FF5-9E37-4120AD1B162E}" destId="{1918D7A8-FD5B-4EFB-9134-A898250B19DD}" srcOrd="3" destOrd="0" presId="urn:microsoft.com/office/officeart/2005/8/layout/gear1"/>
    <dgm:cxn modelId="{934AB111-94D1-4262-BC59-82139BE81535}" type="presOf" srcId="{473026CE-7E3C-4D35-AB96-DF043B3F7EF4}" destId="{2BE03688-59B9-4708-8480-B369F9AF4874}" srcOrd="0" destOrd="0" presId="urn:microsoft.com/office/officeart/2005/8/layout/gear1"/>
    <dgm:cxn modelId="{68797EF9-6EEC-479B-B192-FF1CB1358F2A}" type="presOf" srcId="{5B09283E-D643-4FF5-9E37-4120AD1B162E}" destId="{71A65C00-8B76-4E0B-924D-1217BEEE395C}" srcOrd="2" destOrd="0" presId="urn:microsoft.com/office/officeart/2005/8/layout/gear1"/>
    <dgm:cxn modelId="{49C45DD9-FAC5-403F-A60F-F4182FEE92BC}" type="presOf" srcId="{473026CE-7E3C-4D35-AB96-DF043B3F7EF4}" destId="{66827F0B-84F6-4B13-A693-4FECD8320A3D}" srcOrd="1" destOrd="0" presId="urn:microsoft.com/office/officeart/2005/8/layout/gear1"/>
    <dgm:cxn modelId="{326B197C-7526-4252-9B3A-B19E7066FE93}" type="presOf" srcId="{5B09283E-D643-4FF5-9E37-4120AD1B162E}" destId="{A94FCF66-7623-408F-BC17-D67C6E7D981E}" srcOrd="1" destOrd="0" presId="urn:microsoft.com/office/officeart/2005/8/layout/gear1"/>
    <dgm:cxn modelId="{EA24067D-2A14-464B-BCDC-17A17AE851A7}" type="presOf" srcId="{E9F74BC6-2866-4248-A841-E7AFB3065346}" destId="{65000F3D-96B0-4D30-8C1C-2285ED8C2BFB}" srcOrd="0" destOrd="0" presId="urn:microsoft.com/office/officeart/2005/8/layout/gear1"/>
    <dgm:cxn modelId="{D8325B31-2662-4AEE-AEF1-0554C2DB12B9}" type="presOf" srcId="{5B09283E-D643-4FF5-9E37-4120AD1B162E}" destId="{7777E221-5539-4055-A57F-8BBC06133458}" srcOrd="0" destOrd="0" presId="urn:microsoft.com/office/officeart/2005/8/layout/gear1"/>
    <dgm:cxn modelId="{A0A7252E-3825-4B35-BA9D-F4C7ACB1B9E5}" srcId="{411CFD3D-57B8-460D-92F1-6CB40B75C5F6}" destId="{CFEE671D-ACB0-4F45-85D7-2A46D50480F7}" srcOrd="1" destOrd="0" parTransId="{B17562A6-BB16-495E-9F2E-C78D2E3A2F85}" sibTransId="{E9F74BC6-2866-4248-A841-E7AFB3065346}"/>
    <dgm:cxn modelId="{6E14FBA9-9A81-494C-896C-38473F19A7CD}" type="presParOf" srcId="{4CB1FF6B-EDF1-4118-BD83-5CD546FD5C37}" destId="{2BE03688-59B9-4708-8480-B369F9AF4874}" srcOrd="0" destOrd="0" presId="urn:microsoft.com/office/officeart/2005/8/layout/gear1"/>
    <dgm:cxn modelId="{A6984EFC-2899-4C20-8844-C8D6F5353461}" type="presParOf" srcId="{4CB1FF6B-EDF1-4118-BD83-5CD546FD5C37}" destId="{66827F0B-84F6-4B13-A693-4FECD8320A3D}" srcOrd="1" destOrd="0" presId="urn:microsoft.com/office/officeart/2005/8/layout/gear1"/>
    <dgm:cxn modelId="{98EE4325-3824-4B2F-8ABE-0D9092B93660}" type="presParOf" srcId="{4CB1FF6B-EDF1-4118-BD83-5CD546FD5C37}" destId="{F79638BA-2E12-4450-BB82-191E46A2B9F8}" srcOrd="2" destOrd="0" presId="urn:microsoft.com/office/officeart/2005/8/layout/gear1"/>
    <dgm:cxn modelId="{2326B782-E430-4160-993C-B0EB5C1E64C2}" type="presParOf" srcId="{4CB1FF6B-EDF1-4118-BD83-5CD546FD5C37}" destId="{092366D8-DA61-4B2E-A6E6-52606C4CC43F}" srcOrd="3" destOrd="0" presId="urn:microsoft.com/office/officeart/2005/8/layout/gear1"/>
    <dgm:cxn modelId="{D045B68E-E4CB-4974-83F0-4124D08A1A34}" type="presParOf" srcId="{4CB1FF6B-EDF1-4118-BD83-5CD546FD5C37}" destId="{2D216ED3-ED3C-45EA-8399-D9E6BE9DB9C9}" srcOrd="4" destOrd="0" presId="urn:microsoft.com/office/officeart/2005/8/layout/gear1"/>
    <dgm:cxn modelId="{E8DC18D1-CA99-4D16-9FBB-436EEC698D00}" type="presParOf" srcId="{4CB1FF6B-EDF1-4118-BD83-5CD546FD5C37}" destId="{9317B625-786F-402F-B1B4-00D37B1CA351}" srcOrd="5" destOrd="0" presId="urn:microsoft.com/office/officeart/2005/8/layout/gear1"/>
    <dgm:cxn modelId="{C99264F6-F491-49E8-9C56-4F3D752DED1C}" type="presParOf" srcId="{4CB1FF6B-EDF1-4118-BD83-5CD546FD5C37}" destId="{7777E221-5539-4055-A57F-8BBC06133458}" srcOrd="6" destOrd="0" presId="urn:microsoft.com/office/officeart/2005/8/layout/gear1"/>
    <dgm:cxn modelId="{23D0DE32-035D-4970-9C39-0D09CA5EF0D8}" type="presParOf" srcId="{4CB1FF6B-EDF1-4118-BD83-5CD546FD5C37}" destId="{A94FCF66-7623-408F-BC17-D67C6E7D981E}" srcOrd="7" destOrd="0" presId="urn:microsoft.com/office/officeart/2005/8/layout/gear1"/>
    <dgm:cxn modelId="{DEBD509E-2F85-4AA4-A1CC-DD8222C7FCC9}" type="presParOf" srcId="{4CB1FF6B-EDF1-4118-BD83-5CD546FD5C37}" destId="{71A65C00-8B76-4E0B-924D-1217BEEE395C}" srcOrd="8" destOrd="0" presId="urn:microsoft.com/office/officeart/2005/8/layout/gear1"/>
    <dgm:cxn modelId="{F9C662C5-D3C6-40CA-9324-BFAF129EAF3D}" type="presParOf" srcId="{4CB1FF6B-EDF1-4118-BD83-5CD546FD5C37}" destId="{1918D7A8-FD5B-4EFB-9134-A898250B19DD}" srcOrd="9" destOrd="0" presId="urn:microsoft.com/office/officeart/2005/8/layout/gear1"/>
    <dgm:cxn modelId="{8C1C5948-30E5-4FC6-909C-3099DE0C2E09}" type="presParOf" srcId="{4CB1FF6B-EDF1-4118-BD83-5CD546FD5C37}" destId="{0E691007-809C-4C0D-A4AF-B3236679E0AE}" srcOrd="10" destOrd="0" presId="urn:microsoft.com/office/officeart/2005/8/layout/gear1"/>
    <dgm:cxn modelId="{032A5CFF-0F48-4DDE-BEAD-37297684A35C}" type="presParOf" srcId="{4CB1FF6B-EDF1-4118-BD83-5CD546FD5C37}" destId="{65000F3D-96B0-4D30-8C1C-2285ED8C2BFB}" srcOrd="11" destOrd="0" presId="urn:microsoft.com/office/officeart/2005/8/layout/gear1"/>
    <dgm:cxn modelId="{23E12DC2-DF42-4978-AF2D-3D51163F083C}" type="presParOf" srcId="{4CB1FF6B-EDF1-4118-BD83-5CD546FD5C37}" destId="{7FD74232-EC29-4774-BED0-082AE0EFA337}" srcOrd="12" destOrd="0" presId="urn:microsoft.com/office/officeart/2005/8/layout/gear1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4B4522-CCC6-4094-9D1D-9CA3401C84F6}" type="doc">
      <dgm:prSet loTypeId="urn:microsoft.com/office/officeart/2005/8/layout/radial6" loCatId="cycl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8469B0-24BD-44FD-B692-B321A5B13C3D}">
      <dgm:prSet phldrT="[Текст]"/>
      <dgm:spPr/>
      <dgm:t>
        <a:bodyPr/>
        <a:lstStyle/>
        <a:p>
          <a:r>
            <a:rPr lang="ru-RU" dirty="0" smtClean="0"/>
            <a:t>Школьная успешность</a:t>
          </a:r>
          <a:endParaRPr lang="ru-RU" dirty="0"/>
        </a:p>
      </dgm:t>
    </dgm:pt>
    <dgm:pt modelId="{C62D59C4-D3F9-4AFB-A733-15DF12086C2F}" type="parTrans" cxnId="{AAFCFC11-38BE-4E5B-9B07-A44A2F438D9D}">
      <dgm:prSet/>
      <dgm:spPr/>
      <dgm:t>
        <a:bodyPr/>
        <a:lstStyle/>
        <a:p>
          <a:endParaRPr lang="ru-RU"/>
        </a:p>
      </dgm:t>
    </dgm:pt>
    <dgm:pt modelId="{4CA94CB7-0A22-4669-954E-8C33420B1D9A}" type="sibTrans" cxnId="{AAFCFC11-38BE-4E5B-9B07-A44A2F438D9D}">
      <dgm:prSet/>
      <dgm:spPr/>
      <dgm:t>
        <a:bodyPr/>
        <a:lstStyle/>
        <a:p>
          <a:endParaRPr lang="ru-RU"/>
        </a:p>
      </dgm:t>
    </dgm:pt>
    <dgm:pt modelId="{4C42C530-840C-4B24-B516-B906C2159D2B}">
      <dgm:prSet phldrT="[Текст]" custT="1"/>
      <dgm:spPr/>
      <dgm:t>
        <a:bodyPr/>
        <a:lstStyle/>
        <a:p>
          <a:r>
            <a:rPr lang="ru-RU" sz="1200" dirty="0" err="1" smtClean="0"/>
            <a:t>Взаимодейст</a:t>
          </a:r>
          <a:endParaRPr lang="ru-RU" sz="1200" dirty="0" smtClean="0"/>
        </a:p>
        <a:p>
          <a:r>
            <a:rPr lang="ru-RU" sz="1200" dirty="0" err="1" smtClean="0"/>
            <a:t>вие</a:t>
          </a:r>
          <a:r>
            <a:rPr lang="ru-RU" sz="1200" dirty="0" smtClean="0"/>
            <a:t> с </a:t>
          </a:r>
          <a:r>
            <a:rPr lang="ru-RU" sz="1200" dirty="0" err="1" smtClean="0"/>
            <a:t>образователь</a:t>
          </a:r>
          <a:endParaRPr lang="ru-RU" sz="1200" dirty="0" smtClean="0"/>
        </a:p>
        <a:p>
          <a:r>
            <a:rPr lang="ru-RU" sz="1200" dirty="0" err="1" smtClean="0"/>
            <a:t>ными</a:t>
          </a:r>
          <a:r>
            <a:rPr lang="ru-RU" sz="1200" dirty="0" smtClean="0"/>
            <a:t> учреждениями</a:t>
          </a:r>
          <a:endParaRPr lang="ru-RU" sz="1200" dirty="0"/>
        </a:p>
      </dgm:t>
    </dgm:pt>
    <dgm:pt modelId="{8309B8A0-6B38-4661-991A-CE8181B4003B}" type="parTrans" cxnId="{4B1ECCA1-96B9-45E0-8023-5E5A6D29FA8E}">
      <dgm:prSet/>
      <dgm:spPr/>
      <dgm:t>
        <a:bodyPr/>
        <a:lstStyle/>
        <a:p>
          <a:endParaRPr lang="ru-RU"/>
        </a:p>
      </dgm:t>
    </dgm:pt>
    <dgm:pt modelId="{D76A9AD1-7AEC-485F-A697-C56CA3BB8D45}" type="sibTrans" cxnId="{4B1ECCA1-96B9-45E0-8023-5E5A6D29FA8E}">
      <dgm:prSet/>
      <dgm:spPr/>
      <dgm:t>
        <a:bodyPr/>
        <a:lstStyle/>
        <a:p>
          <a:endParaRPr lang="ru-RU"/>
        </a:p>
      </dgm:t>
    </dgm:pt>
    <dgm:pt modelId="{56C853EE-C24F-40F2-B4B8-314FA61483C2}">
      <dgm:prSet phldrT="[Текст]" custT="1"/>
      <dgm:spPr/>
      <dgm:t>
        <a:bodyPr/>
        <a:lstStyle/>
        <a:p>
          <a:r>
            <a:rPr lang="ru-RU" sz="1000" dirty="0" smtClean="0"/>
            <a:t>Научное сопровождение педагогической деятельности</a:t>
          </a:r>
          <a:endParaRPr lang="ru-RU" sz="1000" dirty="0"/>
        </a:p>
      </dgm:t>
    </dgm:pt>
    <dgm:pt modelId="{FEAA6AE4-ABE5-433C-B287-79E4BC9D18D0}" type="parTrans" cxnId="{71DAD6F0-F950-4D25-8E8D-886D0EBEB6B2}">
      <dgm:prSet/>
      <dgm:spPr/>
      <dgm:t>
        <a:bodyPr/>
        <a:lstStyle/>
        <a:p>
          <a:endParaRPr lang="ru-RU"/>
        </a:p>
      </dgm:t>
    </dgm:pt>
    <dgm:pt modelId="{24880181-2588-4ABF-A718-BC7D606395E8}" type="sibTrans" cxnId="{71DAD6F0-F950-4D25-8E8D-886D0EBEB6B2}">
      <dgm:prSet/>
      <dgm:spPr/>
      <dgm:t>
        <a:bodyPr/>
        <a:lstStyle/>
        <a:p>
          <a:endParaRPr lang="ru-RU"/>
        </a:p>
      </dgm:t>
    </dgm:pt>
    <dgm:pt modelId="{9547A94D-0A8B-415F-9AB8-2033CC528EA9}">
      <dgm:prSet phldrT="[Текст]" custT="1"/>
      <dgm:spPr/>
      <dgm:t>
        <a:bodyPr/>
        <a:lstStyle/>
        <a:p>
          <a:r>
            <a:rPr lang="ru-RU" sz="1000" dirty="0" smtClean="0"/>
            <a:t>Психолого-педагогическое</a:t>
          </a:r>
          <a:r>
            <a:rPr lang="ru-RU" sz="1000" baseline="0" dirty="0" smtClean="0"/>
            <a:t> сопровождение, помощь в преодолении психологических трудностей, развитие мотивации  и способов познания</a:t>
          </a:r>
          <a:endParaRPr lang="ru-RU" sz="1000" dirty="0"/>
        </a:p>
      </dgm:t>
    </dgm:pt>
    <dgm:pt modelId="{20B974E3-AA21-472C-9357-61F1C2CEB020}" type="parTrans" cxnId="{E108032B-86A0-4FFE-BB9A-3E67CF2C6D00}">
      <dgm:prSet/>
      <dgm:spPr/>
      <dgm:t>
        <a:bodyPr/>
        <a:lstStyle/>
        <a:p>
          <a:endParaRPr lang="ru-RU"/>
        </a:p>
      </dgm:t>
    </dgm:pt>
    <dgm:pt modelId="{DBF8E74D-5035-40C3-8DFB-DC7D704BC6BF}" type="sibTrans" cxnId="{E108032B-86A0-4FFE-BB9A-3E67CF2C6D00}">
      <dgm:prSet/>
      <dgm:spPr/>
      <dgm:t>
        <a:bodyPr/>
        <a:lstStyle/>
        <a:p>
          <a:endParaRPr lang="ru-RU"/>
        </a:p>
      </dgm:t>
    </dgm:pt>
    <dgm:pt modelId="{60F79060-869E-4B53-BB80-94B67C2804D4}">
      <dgm:prSet phldrT="[Текст]" custT="1"/>
      <dgm:spPr/>
      <dgm:t>
        <a:bodyPr/>
        <a:lstStyle/>
        <a:p>
          <a:r>
            <a:rPr lang="ru-RU" sz="1400" dirty="0" err="1" smtClean="0"/>
            <a:t>Материаль</a:t>
          </a:r>
          <a:endParaRPr lang="ru-RU" sz="1400" dirty="0" smtClean="0"/>
        </a:p>
        <a:p>
          <a:r>
            <a:rPr lang="ru-RU" sz="1400" dirty="0" err="1" smtClean="0"/>
            <a:t>ные</a:t>
          </a:r>
          <a:r>
            <a:rPr lang="ru-RU" sz="1400" dirty="0" smtClean="0"/>
            <a:t> ресурсы</a:t>
          </a:r>
          <a:endParaRPr lang="ru-RU" sz="1400" dirty="0"/>
        </a:p>
      </dgm:t>
    </dgm:pt>
    <dgm:pt modelId="{FF52B828-BAB0-4204-B186-956B0F545175}" type="parTrans" cxnId="{35D7AEB0-50B7-41CD-BDDD-F018C30F2E36}">
      <dgm:prSet/>
      <dgm:spPr/>
      <dgm:t>
        <a:bodyPr/>
        <a:lstStyle/>
        <a:p>
          <a:endParaRPr lang="ru-RU"/>
        </a:p>
      </dgm:t>
    </dgm:pt>
    <dgm:pt modelId="{976E5899-0D45-4064-B8BC-D329F64402C4}" type="sibTrans" cxnId="{35D7AEB0-50B7-41CD-BDDD-F018C30F2E36}">
      <dgm:prSet/>
      <dgm:spPr/>
      <dgm:t>
        <a:bodyPr/>
        <a:lstStyle/>
        <a:p>
          <a:endParaRPr lang="ru-RU"/>
        </a:p>
      </dgm:t>
    </dgm:pt>
    <dgm:pt modelId="{6096DCDF-FB04-4ADB-AB26-A0D6C5EBF06D}">
      <dgm:prSet phldrT="[Текст]" custT="1"/>
      <dgm:spPr/>
      <dgm:t>
        <a:bodyPr/>
        <a:lstStyle/>
        <a:p>
          <a:r>
            <a:rPr lang="ru-RU" sz="1400" dirty="0" smtClean="0"/>
            <a:t>Кадровые ресурсы</a:t>
          </a:r>
          <a:endParaRPr lang="ru-RU" sz="1400" dirty="0"/>
        </a:p>
      </dgm:t>
    </dgm:pt>
    <dgm:pt modelId="{4CC21322-FA9E-4B75-895F-3E708444FC55}" type="parTrans" cxnId="{D8C33AAD-1EF2-4120-A919-4B64D97D33C1}">
      <dgm:prSet/>
      <dgm:spPr/>
      <dgm:t>
        <a:bodyPr/>
        <a:lstStyle/>
        <a:p>
          <a:endParaRPr lang="ru-RU"/>
        </a:p>
      </dgm:t>
    </dgm:pt>
    <dgm:pt modelId="{52EE121C-BD8C-4AA7-B9BE-94BC6457A80E}" type="sibTrans" cxnId="{D8C33AAD-1EF2-4120-A919-4B64D97D33C1}">
      <dgm:prSet/>
      <dgm:spPr/>
      <dgm:t>
        <a:bodyPr/>
        <a:lstStyle/>
        <a:p>
          <a:endParaRPr lang="ru-RU"/>
        </a:p>
      </dgm:t>
    </dgm:pt>
    <dgm:pt modelId="{9543D313-84E3-4560-9881-CBF289A5CCF5}">
      <dgm:prSet phldrT="[Текст]" custT="1"/>
      <dgm:spPr/>
      <dgm:t>
        <a:bodyPr/>
        <a:lstStyle/>
        <a:p>
          <a:r>
            <a:rPr lang="ru-RU" sz="1000" dirty="0" smtClean="0"/>
            <a:t>Инклюзивное образование</a:t>
          </a:r>
          <a:endParaRPr lang="ru-RU" sz="1000" dirty="0"/>
        </a:p>
      </dgm:t>
    </dgm:pt>
    <dgm:pt modelId="{05A18559-7BA9-40A2-8C54-7EB05E02EB40}" type="parTrans" cxnId="{5AF5360E-1415-458F-B41A-72D88DEB08DD}">
      <dgm:prSet/>
      <dgm:spPr/>
      <dgm:t>
        <a:bodyPr/>
        <a:lstStyle/>
        <a:p>
          <a:endParaRPr lang="ru-RU"/>
        </a:p>
      </dgm:t>
    </dgm:pt>
    <dgm:pt modelId="{F0F88BE5-1658-4D80-8B05-5884AB867497}" type="sibTrans" cxnId="{5AF5360E-1415-458F-B41A-72D88DEB08DD}">
      <dgm:prSet/>
      <dgm:spPr/>
      <dgm:t>
        <a:bodyPr/>
        <a:lstStyle/>
        <a:p>
          <a:endParaRPr lang="ru-RU"/>
        </a:p>
      </dgm:t>
    </dgm:pt>
    <dgm:pt modelId="{95998BC5-BF27-4169-858C-ED997FE1D600}" type="pres">
      <dgm:prSet presAssocID="{3B4B4522-CCC6-4094-9D1D-9CA3401C84F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78D8DD0-5725-4AA8-AC18-129CBC5DAEB1}" type="pres">
      <dgm:prSet presAssocID="{FC8469B0-24BD-44FD-B692-B321A5B13C3D}" presName="centerShape" presStyleLbl="node0" presStyleIdx="0" presStyleCnt="1"/>
      <dgm:spPr/>
      <dgm:t>
        <a:bodyPr/>
        <a:lstStyle/>
        <a:p>
          <a:endParaRPr lang="ru-RU"/>
        </a:p>
      </dgm:t>
    </dgm:pt>
    <dgm:pt modelId="{04033058-5FEC-4B9B-8770-AB6363782795}" type="pres">
      <dgm:prSet presAssocID="{60F79060-869E-4B53-BB80-94B67C2804D4}" presName="node" presStyleLbl="node1" presStyleIdx="0" presStyleCnt="6" custScaleX="129409" custScaleY="117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08A0C-29B8-4C07-A8A6-C213972F9FD9}" type="pres">
      <dgm:prSet presAssocID="{60F79060-869E-4B53-BB80-94B67C2804D4}" presName="dummy" presStyleCnt="0"/>
      <dgm:spPr/>
    </dgm:pt>
    <dgm:pt modelId="{1E8E6BEA-6898-473F-9457-40A7C5AE351C}" type="pres">
      <dgm:prSet presAssocID="{976E5899-0D45-4064-B8BC-D329F64402C4}" presName="sibTrans" presStyleLbl="sibTrans2D1" presStyleIdx="0" presStyleCnt="6"/>
      <dgm:spPr/>
      <dgm:t>
        <a:bodyPr/>
        <a:lstStyle/>
        <a:p>
          <a:endParaRPr lang="ru-RU"/>
        </a:p>
      </dgm:t>
    </dgm:pt>
    <dgm:pt modelId="{FB2EFFBE-F687-4FFD-B0F2-C53FE3055315}" type="pres">
      <dgm:prSet presAssocID="{6096DCDF-FB04-4ADB-AB26-A0D6C5EBF06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9B1F2D-9F25-4BF0-8633-6940A5CEA2C7}" type="pres">
      <dgm:prSet presAssocID="{6096DCDF-FB04-4ADB-AB26-A0D6C5EBF06D}" presName="dummy" presStyleCnt="0"/>
      <dgm:spPr/>
    </dgm:pt>
    <dgm:pt modelId="{BE5BBFA9-0FD8-464E-B092-FD50F58A18DD}" type="pres">
      <dgm:prSet presAssocID="{52EE121C-BD8C-4AA7-B9BE-94BC6457A80E}" presName="sibTrans" presStyleLbl="sibTrans2D1" presStyleIdx="1" presStyleCnt="6"/>
      <dgm:spPr/>
      <dgm:t>
        <a:bodyPr/>
        <a:lstStyle/>
        <a:p>
          <a:endParaRPr lang="ru-RU"/>
        </a:p>
      </dgm:t>
    </dgm:pt>
    <dgm:pt modelId="{3349CB3E-68D7-44EF-A344-473A9DB60D34}" type="pres">
      <dgm:prSet presAssocID="{4C42C530-840C-4B24-B516-B906C2159D2B}" presName="node" presStyleLbl="node1" presStyleIdx="2" presStyleCnt="6" custScaleX="125649" custScaleY="128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51D99-9A95-47D5-B56A-19A414236A4E}" type="pres">
      <dgm:prSet presAssocID="{4C42C530-840C-4B24-B516-B906C2159D2B}" presName="dummy" presStyleCnt="0"/>
      <dgm:spPr/>
    </dgm:pt>
    <dgm:pt modelId="{27FE672F-2174-4171-A59E-3511210B1DFA}" type="pres">
      <dgm:prSet presAssocID="{D76A9AD1-7AEC-485F-A697-C56CA3BB8D45}" presName="sibTrans" presStyleLbl="sibTrans2D1" presStyleIdx="2" presStyleCnt="6"/>
      <dgm:spPr/>
      <dgm:t>
        <a:bodyPr/>
        <a:lstStyle/>
        <a:p>
          <a:endParaRPr lang="ru-RU"/>
        </a:p>
      </dgm:t>
    </dgm:pt>
    <dgm:pt modelId="{7647530C-61CB-44AB-A817-07E044AD76D4}" type="pres">
      <dgm:prSet presAssocID="{56C853EE-C24F-40F2-B4B8-314FA61483C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6159CD-A990-433F-B8F0-47F9ED62A901}" type="pres">
      <dgm:prSet presAssocID="{56C853EE-C24F-40F2-B4B8-314FA61483C2}" presName="dummy" presStyleCnt="0"/>
      <dgm:spPr/>
    </dgm:pt>
    <dgm:pt modelId="{7F3462B5-DF39-4593-8FFE-6AE531F001E1}" type="pres">
      <dgm:prSet presAssocID="{24880181-2588-4ABF-A718-BC7D606395E8}" presName="sibTrans" presStyleLbl="sibTrans2D1" presStyleIdx="3" presStyleCnt="6"/>
      <dgm:spPr/>
      <dgm:t>
        <a:bodyPr/>
        <a:lstStyle/>
        <a:p>
          <a:endParaRPr lang="ru-RU"/>
        </a:p>
      </dgm:t>
    </dgm:pt>
    <dgm:pt modelId="{14DC5943-CA82-45F2-ABB6-17F2A5BF733C}" type="pres">
      <dgm:prSet presAssocID="{9547A94D-0A8B-415F-9AB8-2033CC528EA9}" presName="node" presStyleLbl="node1" presStyleIdx="4" presStyleCnt="6" custScaleX="138252" custScaleY="1284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5CF7A-5B3E-4D6A-8897-1E3B9CF3D524}" type="pres">
      <dgm:prSet presAssocID="{9547A94D-0A8B-415F-9AB8-2033CC528EA9}" presName="dummy" presStyleCnt="0"/>
      <dgm:spPr/>
    </dgm:pt>
    <dgm:pt modelId="{357E4305-BFC7-444B-988D-3227CEB98374}" type="pres">
      <dgm:prSet presAssocID="{DBF8E74D-5035-40C3-8DFB-DC7D704BC6BF}" presName="sibTrans" presStyleLbl="sibTrans2D1" presStyleIdx="4" presStyleCnt="6"/>
      <dgm:spPr/>
      <dgm:t>
        <a:bodyPr/>
        <a:lstStyle/>
        <a:p>
          <a:endParaRPr lang="ru-RU"/>
        </a:p>
      </dgm:t>
    </dgm:pt>
    <dgm:pt modelId="{CBF44B71-DDB4-4BBE-8911-1ABE86BE1FC8}" type="pres">
      <dgm:prSet presAssocID="{9543D313-84E3-4560-9881-CBF289A5CCF5}" presName="node" presStyleLbl="node1" presStyleIdx="5" presStyleCnt="6" custScaleX="108739" custScaleY="95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BE50F-D997-4FFE-B2CA-136F14E8C86B}" type="pres">
      <dgm:prSet presAssocID="{9543D313-84E3-4560-9881-CBF289A5CCF5}" presName="dummy" presStyleCnt="0"/>
      <dgm:spPr/>
    </dgm:pt>
    <dgm:pt modelId="{A466D230-2271-4768-A4FB-D5CC9E4CBF63}" type="pres">
      <dgm:prSet presAssocID="{F0F88BE5-1658-4D80-8B05-5884AB867497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E108032B-86A0-4FFE-BB9A-3E67CF2C6D00}" srcId="{FC8469B0-24BD-44FD-B692-B321A5B13C3D}" destId="{9547A94D-0A8B-415F-9AB8-2033CC528EA9}" srcOrd="4" destOrd="0" parTransId="{20B974E3-AA21-472C-9357-61F1C2CEB020}" sibTransId="{DBF8E74D-5035-40C3-8DFB-DC7D704BC6BF}"/>
    <dgm:cxn modelId="{AB94227F-58D9-4493-9CC9-7C10BBCA0973}" type="presOf" srcId="{3B4B4522-CCC6-4094-9D1D-9CA3401C84F6}" destId="{95998BC5-BF27-4169-858C-ED997FE1D600}" srcOrd="0" destOrd="0" presId="urn:microsoft.com/office/officeart/2005/8/layout/radial6"/>
    <dgm:cxn modelId="{4B1ECCA1-96B9-45E0-8023-5E5A6D29FA8E}" srcId="{FC8469B0-24BD-44FD-B692-B321A5B13C3D}" destId="{4C42C530-840C-4B24-B516-B906C2159D2B}" srcOrd="2" destOrd="0" parTransId="{8309B8A0-6B38-4661-991A-CE8181B4003B}" sibTransId="{D76A9AD1-7AEC-485F-A697-C56CA3BB8D45}"/>
    <dgm:cxn modelId="{5AF5360E-1415-458F-B41A-72D88DEB08DD}" srcId="{FC8469B0-24BD-44FD-B692-B321A5B13C3D}" destId="{9543D313-84E3-4560-9881-CBF289A5CCF5}" srcOrd="5" destOrd="0" parTransId="{05A18559-7BA9-40A2-8C54-7EB05E02EB40}" sibTransId="{F0F88BE5-1658-4D80-8B05-5884AB867497}"/>
    <dgm:cxn modelId="{3BB6A5A8-3586-4B21-8FCB-A01A4A5991E2}" type="presOf" srcId="{24880181-2588-4ABF-A718-BC7D606395E8}" destId="{7F3462B5-DF39-4593-8FFE-6AE531F001E1}" srcOrd="0" destOrd="0" presId="urn:microsoft.com/office/officeart/2005/8/layout/radial6"/>
    <dgm:cxn modelId="{D8C33AAD-1EF2-4120-A919-4B64D97D33C1}" srcId="{FC8469B0-24BD-44FD-B692-B321A5B13C3D}" destId="{6096DCDF-FB04-4ADB-AB26-A0D6C5EBF06D}" srcOrd="1" destOrd="0" parTransId="{4CC21322-FA9E-4B75-895F-3E708444FC55}" sibTransId="{52EE121C-BD8C-4AA7-B9BE-94BC6457A80E}"/>
    <dgm:cxn modelId="{F098AA3D-5D07-4071-8C06-65AB1EE16F12}" type="presOf" srcId="{6096DCDF-FB04-4ADB-AB26-A0D6C5EBF06D}" destId="{FB2EFFBE-F687-4FFD-B0F2-C53FE3055315}" srcOrd="0" destOrd="0" presId="urn:microsoft.com/office/officeart/2005/8/layout/radial6"/>
    <dgm:cxn modelId="{C0652D2D-3FC9-4E84-B1ED-AC037ACF1949}" type="presOf" srcId="{DBF8E74D-5035-40C3-8DFB-DC7D704BC6BF}" destId="{357E4305-BFC7-444B-988D-3227CEB98374}" srcOrd="0" destOrd="0" presId="urn:microsoft.com/office/officeart/2005/8/layout/radial6"/>
    <dgm:cxn modelId="{592C7E1C-5803-4F95-B4DE-0F7E40AF862A}" type="presOf" srcId="{9543D313-84E3-4560-9881-CBF289A5CCF5}" destId="{CBF44B71-DDB4-4BBE-8911-1ABE86BE1FC8}" srcOrd="0" destOrd="0" presId="urn:microsoft.com/office/officeart/2005/8/layout/radial6"/>
    <dgm:cxn modelId="{3EB02CDA-5D90-45A8-89FC-A8A803F64B58}" type="presOf" srcId="{FC8469B0-24BD-44FD-B692-B321A5B13C3D}" destId="{978D8DD0-5725-4AA8-AC18-129CBC5DAEB1}" srcOrd="0" destOrd="0" presId="urn:microsoft.com/office/officeart/2005/8/layout/radial6"/>
    <dgm:cxn modelId="{E53D201D-2B1D-4F79-8481-C6217B73D818}" type="presOf" srcId="{F0F88BE5-1658-4D80-8B05-5884AB867497}" destId="{A466D230-2271-4768-A4FB-D5CC9E4CBF63}" srcOrd="0" destOrd="0" presId="urn:microsoft.com/office/officeart/2005/8/layout/radial6"/>
    <dgm:cxn modelId="{2B312775-BBCD-4CCA-8EAF-7F6CAE957F53}" type="presOf" srcId="{56C853EE-C24F-40F2-B4B8-314FA61483C2}" destId="{7647530C-61CB-44AB-A817-07E044AD76D4}" srcOrd="0" destOrd="0" presId="urn:microsoft.com/office/officeart/2005/8/layout/radial6"/>
    <dgm:cxn modelId="{7EEE7022-6C54-4CFC-B924-B0C48AEB33E4}" type="presOf" srcId="{52EE121C-BD8C-4AA7-B9BE-94BC6457A80E}" destId="{BE5BBFA9-0FD8-464E-B092-FD50F58A18DD}" srcOrd="0" destOrd="0" presId="urn:microsoft.com/office/officeart/2005/8/layout/radial6"/>
    <dgm:cxn modelId="{35D7AEB0-50B7-41CD-BDDD-F018C30F2E36}" srcId="{FC8469B0-24BD-44FD-B692-B321A5B13C3D}" destId="{60F79060-869E-4B53-BB80-94B67C2804D4}" srcOrd="0" destOrd="0" parTransId="{FF52B828-BAB0-4204-B186-956B0F545175}" sibTransId="{976E5899-0D45-4064-B8BC-D329F64402C4}"/>
    <dgm:cxn modelId="{70134F3E-B17B-40F6-A80B-CD3BD314109D}" type="presOf" srcId="{976E5899-0D45-4064-B8BC-D329F64402C4}" destId="{1E8E6BEA-6898-473F-9457-40A7C5AE351C}" srcOrd="0" destOrd="0" presId="urn:microsoft.com/office/officeart/2005/8/layout/radial6"/>
    <dgm:cxn modelId="{71DAD6F0-F950-4D25-8E8D-886D0EBEB6B2}" srcId="{FC8469B0-24BD-44FD-B692-B321A5B13C3D}" destId="{56C853EE-C24F-40F2-B4B8-314FA61483C2}" srcOrd="3" destOrd="0" parTransId="{FEAA6AE4-ABE5-433C-B287-79E4BC9D18D0}" sibTransId="{24880181-2588-4ABF-A718-BC7D606395E8}"/>
    <dgm:cxn modelId="{AAFCFC11-38BE-4E5B-9B07-A44A2F438D9D}" srcId="{3B4B4522-CCC6-4094-9D1D-9CA3401C84F6}" destId="{FC8469B0-24BD-44FD-B692-B321A5B13C3D}" srcOrd="0" destOrd="0" parTransId="{C62D59C4-D3F9-4AFB-A733-15DF12086C2F}" sibTransId="{4CA94CB7-0A22-4669-954E-8C33420B1D9A}"/>
    <dgm:cxn modelId="{5CA2D005-7AAD-48DB-A88C-475F80884EA1}" type="presOf" srcId="{9547A94D-0A8B-415F-9AB8-2033CC528EA9}" destId="{14DC5943-CA82-45F2-ABB6-17F2A5BF733C}" srcOrd="0" destOrd="0" presId="urn:microsoft.com/office/officeart/2005/8/layout/radial6"/>
    <dgm:cxn modelId="{92EB8893-419A-4AE2-AFD7-216E0F3BB531}" type="presOf" srcId="{4C42C530-840C-4B24-B516-B906C2159D2B}" destId="{3349CB3E-68D7-44EF-A344-473A9DB60D34}" srcOrd="0" destOrd="0" presId="urn:microsoft.com/office/officeart/2005/8/layout/radial6"/>
    <dgm:cxn modelId="{CAF50D61-FE49-4CB7-8382-AC2AD825B022}" type="presOf" srcId="{60F79060-869E-4B53-BB80-94B67C2804D4}" destId="{04033058-5FEC-4B9B-8770-AB6363782795}" srcOrd="0" destOrd="0" presId="urn:microsoft.com/office/officeart/2005/8/layout/radial6"/>
    <dgm:cxn modelId="{015148E0-C79A-4C86-8B41-D8F60C9C9DDD}" type="presOf" srcId="{D76A9AD1-7AEC-485F-A697-C56CA3BB8D45}" destId="{27FE672F-2174-4171-A59E-3511210B1DFA}" srcOrd="0" destOrd="0" presId="urn:microsoft.com/office/officeart/2005/8/layout/radial6"/>
    <dgm:cxn modelId="{AA5DE2CB-9333-4D39-9C1E-F876ADD165C3}" type="presParOf" srcId="{95998BC5-BF27-4169-858C-ED997FE1D600}" destId="{978D8DD0-5725-4AA8-AC18-129CBC5DAEB1}" srcOrd="0" destOrd="0" presId="urn:microsoft.com/office/officeart/2005/8/layout/radial6"/>
    <dgm:cxn modelId="{64E958E1-CCDF-4053-A6E7-6FE88F36A376}" type="presParOf" srcId="{95998BC5-BF27-4169-858C-ED997FE1D600}" destId="{04033058-5FEC-4B9B-8770-AB6363782795}" srcOrd="1" destOrd="0" presId="urn:microsoft.com/office/officeart/2005/8/layout/radial6"/>
    <dgm:cxn modelId="{08C882CB-73BA-45C0-BAC7-AD1B2279D49D}" type="presParOf" srcId="{95998BC5-BF27-4169-858C-ED997FE1D600}" destId="{CC708A0C-29B8-4C07-A8A6-C213972F9FD9}" srcOrd="2" destOrd="0" presId="urn:microsoft.com/office/officeart/2005/8/layout/radial6"/>
    <dgm:cxn modelId="{F2269768-6B5F-4416-B561-44A0BF018B8B}" type="presParOf" srcId="{95998BC5-BF27-4169-858C-ED997FE1D600}" destId="{1E8E6BEA-6898-473F-9457-40A7C5AE351C}" srcOrd="3" destOrd="0" presId="urn:microsoft.com/office/officeart/2005/8/layout/radial6"/>
    <dgm:cxn modelId="{975262DD-A5B5-4C2B-A222-F75E5815241D}" type="presParOf" srcId="{95998BC5-BF27-4169-858C-ED997FE1D600}" destId="{FB2EFFBE-F687-4FFD-B0F2-C53FE3055315}" srcOrd="4" destOrd="0" presId="urn:microsoft.com/office/officeart/2005/8/layout/radial6"/>
    <dgm:cxn modelId="{73220286-8197-44C8-A94C-714827585DD8}" type="presParOf" srcId="{95998BC5-BF27-4169-858C-ED997FE1D600}" destId="{BD9B1F2D-9F25-4BF0-8633-6940A5CEA2C7}" srcOrd="5" destOrd="0" presId="urn:microsoft.com/office/officeart/2005/8/layout/radial6"/>
    <dgm:cxn modelId="{8B2DC580-631B-4B94-B013-6919ABDE5586}" type="presParOf" srcId="{95998BC5-BF27-4169-858C-ED997FE1D600}" destId="{BE5BBFA9-0FD8-464E-B092-FD50F58A18DD}" srcOrd="6" destOrd="0" presId="urn:microsoft.com/office/officeart/2005/8/layout/radial6"/>
    <dgm:cxn modelId="{3161C402-D66B-47F0-B705-F12C6823B4B3}" type="presParOf" srcId="{95998BC5-BF27-4169-858C-ED997FE1D600}" destId="{3349CB3E-68D7-44EF-A344-473A9DB60D34}" srcOrd="7" destOrd="0" presId="urn:microsoft.com/office/officeart/2005/8/layout/radial6"/>
    <dgm:cxn modelId="{8564A2EF-3B85-476A-8645-1286C2F52397}" type="presParOf" srcId="{95998BC5-BF27-4169-858C-ED997FE1D600}" destId="{62D51D99-9A95-47D5-B56A-19A414236A4E}" srcOrd="8" destOrd="0" presId="urn:microsoft.com/office/officeart/2005/8/layout/radial6"/>
    <dgm:cxn modelId="{D8C4510D-5274-4C91-859F-D6682394B575}" type="presParOf" srcId="{95998BC5-BF27-4169-858C-ED997FE1D600}" destId="{27FE672F-2174-4171-A59E-3511210B1DFA}" srcOrd="9" destOrd="0" presId="urn:microsoft.com/office/officeart/2005/8/layout/radial6"/>
    <dgm:cxn modelId="{FDB20522-3945-4ACB-930E-A3C4ACB3400C}" type="presParOf" srcId="{95998BC5-BF27-4169-858C-ED997FE1D600}" destId="{7647530C-61CB-44AB-A817-07E044AD76D4}" srcOrd="10" destOrd="0" presId="urn:microsoft.com/office/officeart/2005/8/layout/radial6"/>
    <dgm:cxn modelId="{1EB0F8C4-154C-4A6A-BE2F-0A9E61267150}" type="presParOf" srcId="{95998BC5-BF27-4169-858C-ED997FE1D600}" destId="{9A6159CD-A990-433F-B8F0-47F9ED62A901}" srcOrd="11" destOrd="0" presId="urn:microsoft.com/office/officeart/2005/8/layout/radial6"/>
    <dgm:cxn modelId="{671770A5-5651-495C-84A4-8F814126F2CF}" type="presParOf" srcId="{95998BC5-BF27-4169-858C-ED997FE1D600}" destId="{7F3462B5-DF39-4593-8FFE-6AE531F001E1}" srcOrd="12" destOrd="0" presId="urn:microsoft.com/office/officeart/2005/8/layout/radial6"/>
    <dgm:cxn modelId="{6F6F3916-20B2-4CFE-9129-41332090A947}" type="presParOf" srcId="{95998BC5-BF27-4169-858C-ED997FE1D600}" destId="{14DC5943-CA82-45F2-ABB6-17F2A5BF733C}" srcOrd="13" destOrd="0" presId="urn:microsoft.com/office/officeart/2005/8/layout/radial6"/>
    <dgm:cxn modelId="{87FD9003-87BD-4817-914F-B133F7707B5C}" type="presParOf" srcId="{95998BC5-BF27-4169-858C-ED997FE1D600}" destId="{AB25CF7A-5B3E-4D6A-8897-1E3B9CF3D524}" srcOrd="14" destOrd="0" presId="urn:microsoft.com/office/officeart/2005/8/layout/radial6"/>
    <dgm:cxn modelId="{CB779053-7440-4B31-9694-458C399DC706}" type="presParOf" srcId="{95998BC5-BF27-4169-858C-ED997FE1D600}" destId="{357E4305-BFC7-444B-988D-3227CEB98374}" srcOrd="15" destOrd="0" presId="urn:microsoft.com/office/officeart/2005/8/layout/radial6"/>
    <dgm:cxn modelId="{23A61411-CAA2-4BF8-B9FF-183D0E04A07A}" type="presParOf" srcId="{95998BC5-BF27-4169-858C-ED997FE1D600}" destId="{CBF44B71-DDB4-4BBE-8911-1ABE86BE1FC8}" srcOrd="16" destOrd="0" presId="urn:microsoft.com/office/officeart/2005/8/layout/radial6"/>
    <dgm:cxn modelId="{9E06DDB7-AECA-40B1-ACCE-F879F262D307}" type="presParOf" srcId="{95998BC5-BF27-4169-858C-ED997FE1D600}" destId="{0AFBE50F-D997-4FFE-B2CA-136F14E8C86B}" srcOrd="17" destOrd="0" presId="urn:microsoft.com/office/officeart/2005/8/layout/radial6"/>
    <dgm:cxn modelId="{C6F345AD-962B-4ABC-9640-F01A6B2EB284}" type="presParOf" srcId="{95998BC5-BF27-4169-858C-ED997FE1D600}" destId="{A466D230-2271-4768-A4FB-D5CC9E4CBF63}" srcOrd="18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244905-D91F-4D11-826B-52B6A9FFD073}" type="doc">
      <dgm:prSet loTypeId="urn:microsoft.com/office/officeart/2005/8/layout/hList7" loCatId="list" qsTypeId="urn:microsoft.com/office/officeart/2005/8/quickstyle/3d9" qsCatId="3D" csTypeId="urn:microsoft.com/office/officeart/2005/8/colors/accent1_2" csCatId="accent1" phldr="1"/>
      <dgm:spPr>
        <a:scene3d>
          <a:camera prst="perspectiveRelaxed" fov="0">
            <a:rot lat="0" lon="0" rev="0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9BF948C5-FA94-4A36-87BC-CC538A95F529}">
      <dgm:prSet phldrT="[Текст]" custT="1"/>
      <dgm:spPr/>
      <dgm:t>
        <a:bodyPr/>
        <a:lstStyle/>
        <a:p>
          <a:pPr algn="ctr"/>
          <a:r>
            <a:rPr lang="ru-RU" sz="1400" dirty="0" smtClean="0"/>
            <a:t>Профориентация и </a:t>
          </a:r>
          <a:r>
            <a:rPr lang="ru-RU" sz="1400" dirty="0" err="1" smtClean="0"/>
            <a:t>пост-интернат-ное</a:t>
          </a:r>
          <a:r>
            <a:rPr lang="ru-RU" sz="1400" dirty="0" smtClean="0"/>
            <a:t> </a:t>
          </a:r>
          <a:r>
            <a:rPr lang="ru-RU" sz="1400" dirty="0" err="1" smtClean="0"/>
            <a:t>сопро-вождение</a:t>
          </a:r>
          <a:r>
            <a:rPr lang="ru-RU" sz="1400" dirty="0" smtClean="0"/>
            <a:t> </a:t>
          </a:r>
          <a:r>
            <a:rPr lang="ru-RU" sz="1800" dirty="0" smtClean="0"/>
            <a:t>«ВЕКТОР УСПЕХА»</a:t>
          </a:r>
          <a:endParaRPr lang="ru-RU" sz="1400" dirty="0"/>
        </a:p>
      </dgm:t>
    </dgm:pt>
    <dgm:pt modelId="{BDA3B1F8-3894-426C-B380-1D8DC43F0538}" type="parTrans" cxnId="{25BD38B3-E8FE-46C2-BAF6-6AA60FB1F0D4}">
      <dgm:prSet/>
      <dgm:spPr/>
      <dgm:t>
        <a:bodyPr/>
        <a:lstStyle/>
        <a:p>
          <a:endParaRPr lang="ru-RU"/>
        </a:p>
      </dgm:t>
    </dgm:pt>
    <dgm:pt modelId="{051B9E34-6238-4138-A5A0-7793779183F2}" type="sibTrans" cxnId="{25BD38B3-E8FE-46C2-BAF6-6AA60FB1F0D4}">
      <dgm:prSet/>
      <dgm:spPr/>
      <dgm:t>
        <a:bodyPr/>
        <a:lstStyle/>
        <a:p>
          <a:endParaRPr lang="ru-RU"/>
        </a:p>
      </dgm:t>
    </dgm:pt>
    <dgm:pt modelId="{EBC3096A-C3A6-4E2B-BBA3-D9722E357C08}">
      <dgm:prSet phldrT="[Текст]" custT="1"/>
      <dgm:spPr>
        <a:sp3d extrusionH="152250" prstMaterial="matte">
          <a:bevelT w="165100" prst="coolSlant"/>
        </a:sp3d>
      </dgm:spPr>
      <dgm:t>
        <a:bodyPr/>
        <a:lstStyle/>
        <a:p>
          <a:pPr algn="ctr"/>
          <a:r>
            <a:rPr lang="ru-RU" sz="1400" dirty="0" smtClean="0"/>
            <a:t>Правовое </a:t>
          </a:r>
          <a:r>
            <a:rPr lang="ru-RU" sz="1400" dirty="0" err="1" smtClean="0"/>
            <a:t>образо-вание</a:t>
          </a:r>
          <a:r>
            <a:rPr lang="ru-RU" sz="1400" dirty="0" smtClean="0"/>
            <a:t> </a:t>
          </a:r>
          <a:r>
            <a:rPr lang="ru-RU" sz="1600" dirty="0" smtClean="0"/>
            <a:t>«ПРАВО-ВОЙ ЛАБИ-РИНТ»</a:t>
          </a:r>
          <a:endParaRPr lang="ru-RU" sz="1600" dirty="0"/>
        </a:p>
      </dgm:t>
    </dgm:pt>
    <dgm:pt modelId="{8FB4C4E4-63CB-43FD-8E1C-D3639F74BB03}" type="parTrans" cxnId="{85A2A7CA-82D5-4539-A381-F104F29EE454}">
      <dgm:prSet/>
      <dgm:spPr/>
      <dgm:t>
        <a:bodyPr/>
        <a:lstStyle/>
        <a:p>
          <a:endParaRPr lang="ru-RU"/>
        </a:p>
      </dgm:t>
    </dgm:pt>
    <dgm:pt modelId="{3AB951A0-C3C8-4645-ABAA-D314FCF3A004}" type="sibTrans" cxnId="{85A2A7CA-82D5-4539-A381-F104F29EE454}">
      <dgm:prSet/>
      <dgm:spPr/>
      <dgm:t>
        <a:bodyPr/>
        <a:lstStyle/>
        <a:p>
          <a:endParaRPr lang="ru-RU"/>
        </a:p>
      </dgm:t>
    </dgm:pt>
    <dgm:pt modelId="{9F98E3EC-A869-486D-BCA1-98819663CBE7}">
      <dgm:prSet phldrT="[Текст]" custT="1"/>
      <dgm:spPr/>
      <dgm:t>
        <a:bodyPr/>
        <a:lstStyle/>
        <a:p>
          <a:pPr algn="ctr"/>
          <a:r>
            <a:rPr lang="ru-RU" sz="1100" dirty="0" smtClean="0"/>
            <a:t>кабинеты домашних умений, социальные квартиры</a:t>
          </a:r>
          <a:endParaRPr lang="ru-RU" sz="1100" dirty="0"/>
        </a:p>
      </dgm:t>
    </dgm:pt>
    <dgm:pt modelId="{992C7A14-CB59-488B-990F-7BC7A5FFE20E}" type="parTrans" cxnId="{3F66F93A-3DE4-4B9C-BB2D-9F5C59907302}">
      <dgm:prSet/>
      <dgm:spPr/>
      <dgm:t>
        <a:bodyPr/>
        <a:lstStyle/>
        <a:p>
          <a:endParaRPr lang="ru-RU"/>
        </a:p>
      </dgm:t>
    </dgm:pt>
    <dgm:pt modelId="{B2033176-5F01-42B5-8B2F-C8FB2459B4C9}" type="sibTrans" cxnId="{3F66F93A-3DE4-4B9C-BB2D-9F5C59907302}">
      <dgm:prSet/>
      <dgm:spPr/>
      <dgm:t>
        <a:bodyPr/>
        <a:lstStyle/>
        <a:p>
          <a:endParaRPr lang="ru-RU"/>
        </a:p>
      </dgm:t>
    </dgm:pt>
    <dgm:pt modelId="{51D093BE-BA67-4706-B751-A6A28513B5A1}">
      <dgm:prSet phldrT="[Текст]" custT="1"/>
      <dgm:spPr/>
      <dgm:t>
        <a:bodyPr/>
        <a:lstStyle/>
        <a:p>
          <a:pPr algn="ctr"/>
          <a:r>
            <a:rPr lang="ru-RU" sz="1600" dirty="0" err="1" smtClean="0"/>
            <a:t>Само-реализация</a:t>
          </a:r>
          <a:r>
            <a:rPr lang="ru-RU" sz="1600" dirty="0" smtClean="0"/>
            <a:t> в спорте, интеллектуальной и творческой деятельности</a:t>
          </a:r>
          <a:endParaRPr lang="ru-RU" sz="1600" dirty="0"/>
        </a:p>
      </dgm:t>
    </dgm:pt>
    <dgm:pt modelId="{E50AA6EB-FFAE-4352-A0A9-84EEF0DE2557}" type="parTrans" cxnId="{C02CEECF-34C0-4D0E-B700-EEBD8D84FD93}">
      <dgm:prSet/>
      <dgm:spPr/>
      <dgm:t>
        <a:bodyPr/>
        <a:lstStyle/>
        <a:p>
          <a:endParaRPr lang="ru-RU"/>
        </a:p>
      </dgm:t>
    </dgm:pt>
    <dgm:pt modelId="{452AFEEF-66D8-4EAA-A08C-63513D8CC838}" type="sibTrans" cxnId="{C02CEECF-34C0-4D0E-B700-EEBD8D84FD93}">
      <dgm:prSet/>
      <dgm:spPr/>
      <dgm:t>
        <a:bodyPr/>
        <a:lstStyle/>
        <a:p>
          <a:endParaRPr lang="ru-RU"/>
        </a:p>
      </dgm:t>
    </dgm:pt>
    <dgm:pt modelId="{220A5BAA-AA04-4F8F-A751-A1739930DEA8}">
      <dgm:prSet phldrT="[Текст]" custT="1"/>
      <dgm:spPr>
        <a:sp3d extrusionH="152250" prstMaterial="matte">
          <a:bevelT w="165100" prst="coolSlant"/>
        </a:sp3d>
      </dgm:spPr>
      <dgm:t>
        <a:bodyPr/>
        <a:lstStyle/>
        <a:p>
          <a:pPr algn="ctr"/>
          <a:r>
            <a:rPr lang="ru-RU" sz="1200" dirty="0" smtClean="0"/>
            <a:t>Мужское воспитание </a:t>
          </a:r>
          <a:r>
            <a:rPr lang="ru-RU" sz="1800" dirty="0" smtClean="0"/>
            <a:t>«ОТЦОВСКАЯ ЗАБОТА»</a:t>
          </a:r>
          <a:endParaRPr lang="ru-RU" sz="1400" dirty="0"/>
        </a:p>
      </dgm:t>
    </dgm:pt>
    <dgm:pt modelId="{02366577-F020-4659-8E4C-62DDE7109B84}" type="sibTrans" cxnId="{C19073AC-A504-47A9-AE4A-2C86405F6947}">
      <dgm:prSet/>
      <dgm:spPr/>
      <dgm:t>
        <a:bodyPr/>
        <a:lstStyle/>
        <a:p>
          <a:endParaRPr lang="ru-RU"/>
        </a:p>
      </dgm:t>
    </dgm:pt>
    <dgm:pt modelId="{65FCC8DC-F887-4BD9-9363-DAAF42EE223E}" type="parTrans" cxnId="{C19073AC-A504-47A9-AE4A-2C86405F6947}">
      <dgm:prSet/>
      <dgm:spPr/>
      <dgm:t>
        <a:bodyPr/>
        <a:lstStyle/>
        <a:p>
          <a:endParaRPr lang="ru-RU"/>
        </a:p>
      </dgm:t>
    </dgm:pt>
    <dgm:pt modelId="{377879B0-A140-4254-8C94-A08E152BB972}">
      <dgm:prSet phldrT="[Текст]" custT="1"/>
      <dgm:spPr/>
      <dgm:t>
        <a:bodyPr/>
        <a:lstStyle/>
        <a:p>
          <a:pPr algn="ctr"/>
          <a:r>
            <a:rPr lang="ru-RU" sz="1800" dirty="0" smtClean="0"/>
            <a:t>Среда социальных проб </a:t>
          </a:r>
          <a:endParaRPr lang="ru-RU" sz="1800" dirty="0"/>
        </a:p>
      </dgm:t>
    </dgm:pt>
    <dgm:pt modelId="{127DB360-8264-4091-B560-E3DE181CE9EE}" type="parTrans" cxnId="{9DAA6531-5557-4A05-9531-9B4ED925AC15}">
      <dgm:prSet/>
      <dgm:spPr/>
      <dgm:t>
        <a:bodyPr/>
        <a:lstStyle/>
        <a:p>
          <a:endParaRPr lang="ru-RU"/>
        </a:p>
      </dgm:t>
    </dgm:pt>
    <dgm:pt modelId="{39D38FF7-FEC2-42B0-B809-B26DF863CA66}" type="sibTrans" cxnId="{9DAA6531-5557-4A05-9531-9B4ED925AC15}">
      <dgm:prSet/>
      <dgm:spPr/>
      <dgm:t>
        <a:bodyPr/>
        <a:lstStyle/>
        <a:p>
          <a:endParaRPr lang="ru-RU"/>
        </a:p>
      </dgm:t>
    </dgm:pt>
    <dgm:pt modelId="{8EC3588A-744C-4676-805D-79BB210E8F2F}">
      <dgm:prSet phldrT="[Текст]" custT="1"/>
      <dgm:spPr/>
      <dgm:t>
        <a:bodyPr/>
        <a:lstStyle/>
        <a:p>
          <a:pPr algn="ctr"/>
          <a:r>
            <a:rPr lang="ru-RU" sz="1600" dirty="0" err="1" smtClean="0"/>
            <a:t>Дополни-тельное</a:t>
          </a:r>
          <a:r>
            <a:rPr lang="ru-RU" sz="1600" dirty="0" smtClean="0"/>
            <a:t> образование и </a:t>
          </a:r>
          <a:r>
            <a:rPr lang="ru-RU" sz="1600" dirty="0" err="1" smtClean="0"/>
            <a:t>досуго-вая</a:t>
          </a:r>
          <a:r>
            <a:rPr lang="ru-RU" sz="1600" dirty="0" smtClean="0"/>
            <a:t> </a:t>
          </a:r>
          <a:r>
            <a:rPr lang="ru-RU" sz="1600" dirty="0" err="1" smtClean="0"/>
            <a:t>деятель-ность</a:t>
          </a:r>
          <a:endParaRPr lang="ru-RU" sz="1600" dirty="0"/>
        </a:p>
      </dgm:t>
    </dgm:pt>
    <dgm:pt modelId="{79FDA31A-DFA8-4BCE-AE88-8152CE494D87}" type="parTrans" cxnId="{E29EAE30-42E1-4F52-9829-926A05614CB7}">
      <dgm:prSet/>
      <dgm:spPr/>
      <dgm:t>
        <a:bodyPr/>
        <a:lstStyle/>
        <a:p>
          <a:endParaRPr lang="ru-RU"/>
        </a:p>
      </dgm:t>
    </dgm:pt>
    <dgm:pt modelId="{556AA94F-E5F5-466E-8E4B-C1191955049E}" type="sibTrans" cxnId="{E29EAE30-42E1-4F52-9829-926A05614CB7}">
      <dgm:prSet/>
      <dgm:spPr/>
      <dgm:t>
        <a:bodyPr/>
        <a:lstStyle/>
        <a:p>
          <a:endParaRPr lang="ru-RU"/>
        </a:p>
      </dgm:t>
    </dgm:pt>
    <dgm:pt modelId="{29C71338-0171-4256-9F35-22293193C55F}">
      <dgm:prSet phldrT="[Текст]" custT="1"/>
      <dgm:spPr/>
      <dgm:t>
        <a:bodyPr/>
        <a:lstStyle/>
        <a:p>
          <a:pPr algn="ctr"/>
          <a:r>
            <a:rPr lang="ru-RU" sz="1800" dirty="0" err="1" smtClean="0"/>
            <a:t>Проект-ная</a:t>
          </a:r>
          <a:r>
            <a:rPr lang="ru-RU" sz="1800" dirty="0" smtClean="0"/>
            <a:t> деятельность</a:t>
          </a:r>
          <a:endParaRPr lang="ru-RU" sz="1800" dirty="0"/>
        </a:p>
      </dgm:t>
    </dgm:pt>
    <dgm:pt modelId="{D138FBB6-3A3C-4424-A266-B4C3571A3AE4}" type="parTrans" cxnId="{880F538E-F406-49DD-B44B-221E29A42B41}">
      <dgm:prSet/>
      <dgm:spPr/>
      <dgm:t>
        <a:bodyPr/>
        <a:lstStyle/>
        <a:p>
          <a:endParaRPr lang="ru-RU"/>
        </a:p>
      </dgm:t>
    </dgm:pt>
    <dgm:pt modelId="{609A02B6-F13B-4526-98C0-70522B25A1EB}" type="sibTrans" cxnId="{880F538E-F406-49DD-B44B-221E29A42B41}">
      <dgm:prSet/>
      <dgm:spPr/>
      <dgm:t>
        <a:bodyPr/>
        <a:lstStyle/>
        <a:p>
          <a:endParaRPr lang="ru-RU"/>
        </a:p>
      </dgm:t>
    </dgm:pt>
    <dgm:pt modelId="{2178DC12-025C-41AC-8CD7-719A745DEB15}" type="pres">
      <dgm:prSet presAssocID="{44244905-D91F-4D11-826B-52B6A9FFD07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D68107-E978-4EDB-8ABD-2EEA40203858}" type="pres">
      <dgm:prSet presAssocID="{44244905-D91F-4D11-826B-52B6A9FFD073}" presName="fgShape" presStyleLbl="fgShp" presStyleIdx="0" presStyleCnt="1"/>
      <dgm:spPr/>
    </dgm:pt>
    <dgm:pt modelId="{A06DE151-B020-4B6D-927B-CB0C2793A50D}" type="pres">
      <dgm:prSet presAssocID="{44244905-D91F-4D11-826B-52B6A9FFD073}" presName="linComp" presStyleCnt="0"/>
      <dgm:spPr/>
    </dgm:pt>
    <dgm:pt modelId="{F0B045CD-7414-47E6-8C40-CD98386E422A}" type="pres">
      <dgm:prSet presAssocID="{9BF948C5-FA94-4A36-87BC-CC538A95F529}" presName="compNode" presStyleCnt="0"/>
      <dgm:spPr/>
    </dgm:pt>
    <dgm:pt modelId="{BA0E438E-74E0-4D51-A1D0-E39F79810E8D}" type="pres">
      <dgm:prSet presAssocID="{9BF948C5-FA94-4A36-87BC-CC538A95F529}" presName="bkgdShape" presStyleLbl="node1" presStyleIdx="0" presStyleCnt="7" custLinFactNeighborX="-8"/>
      <dgm:spPr/>
      <dgm:t>
        <a:bodyPr/>
        <a:lstStyle/>
        <a:p>
          <a:endParaRPr lang="ru-RU"/>
        </a:p>
      </dgm:t>
    </dgm:pt>
    <dgm:pt modelId="{493E2006-D455-4293-8B42-7ED1B70C55D3}" type="pres">
      <dgm:prSet presAssocID="{9BF948C5-FA94-4A36-87BC-CC538A95F529}" presName="nodeTx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00640-0732-4968-ADF3-C9DBED21E8B9}" type="pres">
      <dgm:prSet presAssocID="{9BF948C5-FA94-4A36-87BC-CC538A95F529}" presName="invisiNode" presStyleLbl="node1" presStyleIdx="0" presStyleCnt="7"/>
      <dgm:spPr/>
    </dgm:pt>
    <dgm:pt modelId="{D3D52C8D-DAF4-4768-B08E-4FD540F25AAF}" type="pres">
      <dgm:prSet presAssocID="{9BF948C5-FA94-4A36-87BC-CC538A95F529}" presName="imagNode" presStyleLbl="fgImgPlace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8A4D7A4-249D-4EE6-96B2-87E7493983DE}" type="pres">
      <dgm:prSet presAssocID="{051B9E34-6238-4138-A5A0-7793779183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6D44276-8644-4201-8C49-C44991C5BABF}" type="pres">
      <dgm:prSet presAssocID="{220A5BAA-AA04-4F8F-A751-A1739930DEA8}" presName="compNode" presStyleCnt="0"/>
      <dgm:spPr/>
    </dgm:pt>
    <dgm:pt modelId="{7734D372-2A73-4F2F-88A1-734CE7BBC273}" type="pres">
      <dgm:prSet presAssocID="{220A5BAA-AA04-4F8F-A751-A1739930DEA8}" presName="bkgdShape" presStyleLbl="node1" presStyleIdx="1" presStyleCnt="7"/>
      <dgm:spPr/>
      <dgm:t>
        <a:bodyPr/>
        <a:lstStyle/>
        <a:p>
          <a:endParaRPr lang="ru-RU"/>
        </a:p>
      </dgm:t>
    </dgm:pt>
    <dgm:pt modelId="{F994F0C8-7A51-44C3-B03C-ED7EFEEFAB70}" type="pres">
      <dgm:prSet presAssocID="{220A5BAA-AA04-4F8F-A751-A1739930DEA8}" presName="nodeTx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0DC7E-B6AC-4222-B8D3-0EB3451561A6}" type="pres">
      <dgm:prSet presAssocID="{220A5BAA-AA04-4F8F-A751-A1739930DEA8}" presName="invisiNode" presStyleLbl="node1" presStyleIdx="1" presStyleCnt="7"/>
      <dgm:spPr/>
    </dgm:pt>
    <dgm:pt modelId="{83FB4A34-F858-4580-AA74-C7BCE13DA58E}" type="pres">
      <dgm:prSet presAssocID="{220A5BAA-AA04-4F8F-A751-A1739930DEA8}" presName="imagNode" presStyleLbl="fgImgPlace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F0A5CA4-6D29-4D6B-AECB-9678E72AD188}" type="pres">
      <dgm:prSet presAssocID="{02366577-F020-4659-8E4C-62DDE7109B8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E9C647E-C8E1-4EA5-A65C-B5DFB3AE7780}" type="pres">
      <dgm:prSet presAssocID="{EBC3096A-C3A6-4E2B-BBA3-D9722E357C08}" presName="compNode" presStyleCnt="0"/>
      <dgm:spPr/>
    </dgm:pt>
    <dgm:pt modelId="{2E95CC2F-7247-432A-A242-FD7913A49FD5}" type="pres">
      <dgm:prSet presAssocID="{EBC3096A-C3A6-4E2B-BBA3-D9722E357C08}" presName="bkgdShape" presStyleLbl="node1" presStyleIdx="2" presStyleCnt="7"/>
      <dgm:spPr/>
      <dgm:t>
        <a:bodyPr/>
        <a:lstStyle/>
        <a:p>
          <a:endParaRPr lang="ru-RU"/>
        </a:p>
      </dgm:t>
    </dgm:pt>
    <dgm:pt modelId="{55935D95-4954-473E-B68F-CE430ECA2414}" type="pres">
      <dgm:prSet presAssocID="{EBC3096A-C3A6-4E2B-BBA3-D9722E357C08}" presName="nodeT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D073C-617B-46C1-8B6D-7EF763C32AF8}" type="pres">
      <dgm:prSet presAssocID="{EBC3096A-C3A6-4E2B-BBA3-D9722E357C08}" presName="invisiNode" presStyleLbl="node1" presStyleIdx="2" presStyleCnt="7"/>
      <dgm:spPr/>
    </dgm:pt>
    <dgm:pt modelId="{BAAB6EA9-839C-4D26-AFA8-A11F50D30FB5}" type="pres">
      <dgm:prSet presAssocID="{EBC3096A-C3A6-4E2B-BBA3-D9722E357C08}" presName="imagNode" presStyleLbl="fgImgPlace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B24F71BA-D365-4753-B1CE-0A5D5FD3B4C1}" type="pres">
      <dgm:prSet presAssocID="{3AB951A0-C3C8-4645-ABAA-D314FCF3A0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E0918A9-9C7A-44FE-B8F4-0FE2EB952391}" type="pres">
      <dgm:prSet presAssocID="{377879B0-A140-4254-8C94-A08E152BB972}" presName="compNode" presStyleCnt="0"/>
      <dgm:spPr/>
    </dgm:pt>
    <dgm:pt modelId="{FB009CBA-E6C3-46AD-85E9-EB59D2F8ED6D}" type="pres">
      <dgm:prSet presAssocID="{377879B0-A140-4254-8C94-A08E152BB972}" presName="bkgdShape" presStyleLbl="node1" presStyleIdx="3" presStyleCnt="7"/>
      <dgm:spPr/>
      <dgm:t>
        <a:bodyPr/>
        <a:lstStyle/>
        <a:p>
          <a:endParaRPr lang="ru-RU"/>
        </a:p>
      </dgm:t>
    </dgm:pt>
    <dgm:pt modelId="{B37D8378-6D5D-4437-B93E-CF81E03B1283}" type="pres">
      <dgm:prSet presAssocID="{377879B0-A140-4254-8C94-A08E152BB972}" presName="nodeTx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BC4D2-77E1-4E9A-8A28-EA64712BC599}" type="pres">
      <dgm:prSet presAssocID="{377879B0-A140-4254-8C94-A08E152BB972}" presName="invisiNode" presStyleLbl="node1" presStyleIdx="3" presStyleCnt="7"/>
      <dgm:spPr/>
    </dgm:pt>
    <dgm:pt modelId="{50DC6552-BCEC-4986-8381-C235D552C013}" type="pres">
      <dgm:prSet presAssocID="{377879B0-A140-4254-8C94-A08E152BB972}" presName="imagNode" presStyleLbl="fgImgPlace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BFC2059-162D-4B81-AD51-D28B290CF1D6}" type="pres">
      <dgm:prSet presAssocID="{39D38FF7-FEC2-42B0-B809-B26DF863CA6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8BB67D7-0AC3-48C8-B4C8-57066B3AF24C}" type="pres">
      <dgm:prSet presAssocID="{51D093BE-BA67-4706-B751-A6A28513B5A1}" presName="compNode" presStyleCnt="0"/>
      <dgm:spPr/>
    </dgm:pt>
    <dgm:pt modelId="{88530AEC-398B-49B6-99F3-CCCCDDB71B47}" type="pres">
      <dgm:prSet presAssocID="{51D093BE-BA67-4706-B751-A6A28513B5A1}" presName="bkgdShape" presStyleLbl="node1" presStyleIdx="4" presStyleCnt="7"/>
      <dgm:spPr/>
      <dgm:t>
        <a:bodyPr/>
        <a:lstStyle/>
        <a:p>
          <a:endParaRPr lang="ru-RU"/>
        </a:p>
      </dgm:t>
    </dgm:pt>
    <dgm:pt modelId="{0085B223-3123-44C9-98FA-217DC2FA0AB7}" type="pres">
      <dgm:prSet presAssocID="{51D093BE-BA67-4706-B751-A6A28513B5A1}" presName="nodeT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BF8E8-1FA2-47DD-B347-50DA854067EE}" type="pres">
      <dgm:prSet presAssocID="{51D093BE-BA67-4706-B751-A6A28513B5A1}" presName="invisiNode" presStyleLbl="node1" presStyleIdx="4" presStyleCnt="7"/>
      <dgm:spPr/>
    </dgm:pt>
    <dgm:pt modelId="{F5DB19FA-AA45-4D19-BFD0-10925CF29C5B}" type="pres">
      <dgm:prSet presAssocID="{51D093BE-BA67-4706-B751-A6A28513B5A1}" presName="imagNode" presStyleLbl="fgImgPlace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3A5BBED0-673E-4F1B-8F3E-D022C0D45B67}" type="pres">
      <dgm:prSet presAssocID="{452AFEEF-66D8-4EAA-A08C-63513D8CC83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DB23384-BD2D-428A-82AA-AE18FF2758A9}" type="pres">
      <dgm:prSet presAssocID="{8EC3588A-744C-4676-805D-79BB210E8F2F}" presName="compNode" presStyleCnt="0"/>
      <dgm:spPr/>
    </dgm:pt>
    <dgm:pt modelId="{CAB1EBFA-6A84-4BFC-8BFD-C4D7D7D59236}" type="pres">
      <dgm:prSet presAssocID="{8EC3588A-744C-4676-805D-79BB210E8F2F}" presName="bkgdShape" presStyleLbl="node1" presStyleIdx="5" presStyleCnt="7"/>
      <dgm:spPr/>
      <dgm:t>
        <a:bodyPr/>
        <a:lstStyle/>
        <a:p>
          <a:endParaRPr lang="ru-RU"/>
        </a:p>
      </dgm:t>
    </dgm:pt>
    <dgm:pt modelId="{CEC30D2E-3A73-4B4D-B663-B339A476586C}" type="pres">
      <dgm:prSet presAssocID="{8EC3588A-744C-4676-805D-79BB210E8F2F}" presName="nodeTx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B6F07-0BD4-40D8-856E-D798F0973C6C}" type="pres">
      <dgm:prSet presAssocID="{8EC3588A-744C-4676-805D-79BB210E8F2F}" presName="invisiNode" presStyleLbl="node1" presStyleIdx="5" presStyleCnt="7"/>
      <dgm:spPr/>
    </dgm:pt>
    <dgm:pt modelId="{6D78B2CC-CF76-45D4-A9FB-A3BE7002ABD1}" type="pres">
      <dgm:prSet presAssocID="{8EC3588A-744C-4676-805D-79BB210E8F2F}" presName="imagNode" presStyleLbl="fgImgPlace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88054E49-9223-4333-850A-3DC26FB3030D}" type="pres">
      <dgm:prSet presAssocID="{556AA94F-E5F5-466E-8E4B-C1191955049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610DA05-8829-457E-8535-F9FFFC8EC5C2}" type="pres">
      <dgm:prSet presAssocID="{29C71338-0171-4256-9F35-22293193C55F}" presName="compNode" presStyleCnt="0"/>
      <dgm:spPr/>
    </dgm:pt>
    <dgm:pt modelId="{87DCBD6E-F90F-4F60-A90D-C68B5B929ABE}" type="pres">
      <dgm:prSet presAssocID="{29C71338-0171-4256-9F35-22293193C55F}" presName="bkgdShape" presStyleLbl="node1" presStyleIdx="6" presStyleCnt="7"/>
      <dgm:spPr/>
      <dgm:t>
        <a:bodyPr/>
        <a:lstStyle/>
        <a:p>
          <a:endParaRPr lang="ru-RU"/>
        </a:p>
      </dgm:t>
    </dgm:pt>
    <dgm:pt modelId="{2C3D72D2-9CD9-449A-9008-E1821C53D53A}" type="pres">
      <dgm:prSet presAssocID="{29C71338-0171-4256-9F35-22293193C55F}" presName="nodeT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4BFC25-8BC6-421E-9853-D84E3A158170}" type="pres">
      <dgm:prSet presAssocID="{29C71338-0171-4256-9F35-22293193C55F}" presName="invisiNode" presStyleLbl="node1" presStyleIdx="6" presStyleCnt="7"/>
      <dgm:spPr/>
    </dgm:pt>
    <dgm:pt modelId="{66BAAB1F-545F-4975-8EA7-E1F53560E422}" type="pres">
      <dgm:prSet presAssocID="{29C71338-0171-4256-9F35-22293193C55F}" presName="imagNode" presStyleLbl="fgImgPlace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A1137EC2-686D-46F4-B957-6D381AFD7924}" type="presOf" srcId="{39D38FF7-FEC2-42B0-B809-B26DF863CA66}" destId="{EBFC2059-162D-4B81-AD51-D28B290CF1D6}" srcOrd="0" destOrd="0" presId="urn:microsoft.com/office/officeart/2005/8/layout/hList7"/>
    <dgm:cxn modelId="{D0596236-9417-4BAB-BC7C-098FA8634C5F}" type="presOf" srcId="{220A5BAA-AA04-4F8F-A751-A1739930DEA8}" destId="{7734D372-2A73-4F2F-88A1-734CE7BBC273}" srcOrd="0" destOrd="0" presId="urn:microsoft.com/office/officeart/2005/8/layout/hList7"/>
    <dgm:cxn modelId="{F86EB4A8-F36A-419A-89A8-E1AC402A2B6D}" type="presOf" srcId="{51D093BE-BA67-4706-B751-A6A28513B5A1}" destId="{88530AEC-398B-49B6-99F3-CCCCDDB71B47}" srcOrd="0" destOrd="0" presId="urn:microsoft.com/office/officeart/2005/8/layout/hList7"/>
    <dgm:cxn modelId="{E1E014CF-8FFD-4CBD-880F-405AAE7F499B}" type="presOf" srcId="{EBC3096A-C3A6-4E2B-BBA3-D9722E357C08}" destId="{55935D95-4954-473E-B68F-CE430ECA2414}" srcOrd="1" destOrd="0" presId="urn:microsoft.com/office/officeart/2005/8/layout/hList7"/>
    <dgm:cxn modelId="{880F538E-F406-49DD-B44B-221E29A42B41}" srcId="{44244905-D91F-4D11-826B-52B6A9FFD073}" destId="{29C71338-0171-4256-9F35-22293193C55F}" srcOrd="6" destOrd="0" parTransId="{D138FBB6-3A3C-4424-A266-B4C3571A3AE4}" sibTransId="{609A02B6-F13B-4526-98C0-70522B25A1EB}"/>
    <dgm:cxn modelId="{188EBA44-331B-45A1-8E75-8FA4232160A0}" type="presOf" srcId="{377879B0-A140-4254-8C94-A08E152BB972}" destId="{B37D8378-6D5D-4437-B93E-CF81E03B1283}" srcOrd="1" destOrd="0" presId="urn:microsoft.com/office/officeart/2005/8/layout/hList7"/>
    <dgm:cxn modelId="{F7DE1087-783A-4EA3-AC40-C58C539A82DA}" type="presOf" srcId="{9BF948C5-FA94-4A36-87BC-CC538A95F529}" destId="{493E2006-D455-4293-8B42-7ED1B70C55D3}" srcOrd="1" destOrd="0" presId="urn:microsoft.com/office/officeart/2005/8/layout/hList7"/>
    <dgm:cxn modelId="{E0B37056-7B14-4893-AE15-D5D8944C1F30}" type="presOf" srcId="{220A5BAA-AA04-4F8F-A751-A1739930DEA8}" destId="{F994F0C8-7A51-44C3-B03C-ED7EFEEFAB70}" srcOrd="1" destOrd="0" presId="urn:microsoft.com/office/officeart/2005/8/layout/hList7"/>
    <dgm:cxn modelId="{918A413E-3E34-4FBD-92EB-160C9C9AF9AD}" type="presOf" srcId="{9BF948C5-FA94-4A36-87BC-CC538A95F529}" destId="{BA0E438E-74E0-4D51-A1D0-E39F79810E8D}" srcOrd="0" destOrd="0" presId="urn:microsoft.com/office/officeart/2005/8/layout/hList7"/>
    <dgm:cxn modelId="{E29EAE30-42E1-4F52-9829-926A05614CB7}" srcId="{44244905-D91F-4D11-826B-52B6A9FFD073}" destId="{8EC3588A-744C-4676-805D-79BB210E8F2F}" srcOrd="5" destOrd="0" parTransId="{79FDA31A-DFA8-4BCE-AE88-8152CE494D87}" sibTransId="{556AA94F-E5F5-466E-8E4B-C1191955049E}"/>
    <dgm:cxn modelId="{85A2A7CA-82D5-4539-A381-F104F29EE454}" srcId="{44244905-D91F-4D11-826B-52B6A9FFD073}" destId="{EBC3096A-C3A6-4E2B-BBA3-D9722E357C08}" srcOrd="2" destOrd="0" parTransId="{8FB4C4E4-63CB-43FD-8E1C-D3639F74BB03}" sibTransId="{3AB951A0-C3C8-4645-ABAA-D314FCF3A004}"/>
    <dgm:cxn modelId="{563B177D-1D56-4F98-9759-26D908BE8F9B}" type="presOf" srcId="{EBC3096A-C3A6-4E2B-BBA3-D9722E357C08}" destId="{2E95CC2F-7247-432A-A242-FD7913A49FD5}" srcOrd="0" destOrd="0" presId="urn:microsoft.com/office/officeart/2005/8/layout/hList7"/>
    <dgm:cxn modelId="{3F66F93A-3DE4-4B9C-BB2D-9F5C59907302}" srcId="{377879B0-A140-4254-8C94-A08E152BB972}" destId="{9F98E3EC-A869-486D-BCA1-98819663CBE7}" srcOrd="0" destOrd="0" parTransId="{992C7A14-CB59-488B-990F-7BC7A5FFE20E}" sibTransId="{B2033176-5F01-42B5-8B2F-C8FB2459B4C9}"/>
    <dgm:cxn modelId="{49BE2B9F-874A-4756-8CD9-022B70D8F94E}" type="presOf" srcId="{9F98E3EC-A869-486D-BCA1-98819663CBE7}" destId="{FB009CBA-E6C3-46AD-85E9-EB59D2F8ED6D}" srcOrd="0" destOrd="1" presId="urn:microsoft.com/office/officeart/2005/8/layout/hList7"/>
    <dgm:cxn modelId="{C19073AC-A504-47A9-AE4A-2C86405F6947}" srcId="{44244905-D91F-4D11-826B-52B6A9FFD073}" destId="{220A5BAA-AA04-4F8F-A751-A1739930DEA8}" srcOrd="1" destOrd="0" parTransId="{65FCC8DC-F887-4BD9-9363-DAAF42EE223E}" sibTransId="{02366577-F020-4659-8E4C-62DDE7109B84}"/>
    <dgm:cxn modelId="{88B7E660-B3CB-45F5-8369-F1DCA967B456}" type="presOf" srcId="{44244905-D91F-4D11-826B-52B6A9FFD073}" destId="{2178DC12-025C-41AC-8CD7-719A745DEB15}" srcOrd="0" destOrd="0" presId="urn:microsoft.com/office/officeart/2005/8/layout/hList7"/>
    <dgm:cxn modelId="{04DDDC83-08B7-4429-A5A7-DF84164DF3CA}" type="presOf" srcId="{29C71338-0171-4256-9F35-22293193C55F}" destId="{87DCBD6E-F90F-4F60-A90D-C68B5B929ABE}" srcOrd="0" destOrd="0" presId="urn:microsoft.com/office/officeart/2005/8/layout/hList7"/>
    <dgm:cxn modelId="{C0511BF8-0F14-4796-991F-0E92DF015A73}" type="presOf" srcId="{29C71338-0171-4256-9F35-22293193C55F}" destId="{2C3D72D2-9CD9-449A-9008-E1821C53D53A}" srcOrd="1" destOrd="0" presId="urn:microsoft.com/office/officeart/2005/8/layout/hList7"/>
    <dgm:cxn modelId="{FF71A058-2D9A-4763-9FEE-7EC8BEA113ED}" type="presOf" srcId="{3AB951A0-C3C8-4645-ABAA-D314FCF3A004}" destId="{B24F71BA-D365-4753-B1CE-0A5D5FD3B4C1}" srcOrd="0" destOrd="0" presId="urn:microsoft.com/office/officeart/2005/8/layout/hList7"/>
    <dgm:cxn modelId="{B4D4009A-633F-4A09-B1F4-2EE7ED558C9C}" type="presOf" srcId="{377879B0-A140-4254-8C94-A08E152BB972}" destId="{FB009CBA-E6C3-46AD-85E9-EB59D2F8ED6D}" srcOrd="0" destOrd="0" presId="urn:microsoft.com/office/officeart/2005/8/layout/hList7"/>
    <dgm:cxn modelId="{C52A8D96-40BA-4E90-B78E-318848466DBB}" type="presOf" srcId="{02366577-F020-4659-8E4C-62DDE7109B84}" destId="{EF0A5CA4-6D29-4D6B-AECB-9678E72AD188}" srcOrd="0" destOrd="0" presId="urn:microsoft.com/office/officeart/2005/8/layout/hList7"/>
    <dgm:cxn modelId="{25BD38B3-E8FE-46C2-BAF6-6AA60FB1F0D4}" srcId="{44244905-D91F-4D11-826B-52B6A9FFD073}" destId="{9BF948C5-FA94-4A36-87BC-CC538A95F529}" srcOrd="0" destOrd="0" parTransId="{BDA3B1F8-3894-426C-B380-1D8DC43F0538}" sibTransId="{051B9E34-6238-4138-A5A0-7793779183F2}"/>
    <dgm:cxn modelId="{C99F20AF-5E87-4885-A866-D02D02B2BD73}" type="presOf" srcId="{8EC3588A-744C-4676-805D-79BB210E8F2F}" destId="{CEC30D2E-3A73-4B4D-B663-B339A476586C}" srcOrd="1" destOrd="0" presId="urn:microsoft.com/office/officeart/2005/8/layout/hList7"/>
    <dgm:cxn modelId="{77BDAA23-D7DC-415D-A0C7-306ECF795843}" type="presOf" srcId="{51D093BE-BA67-4706-B751-A6A28513B5A1}" destId="{0085B223-3123-44C9-98FA-217DC2FA0AB7}" srcOrd="1" destOrd="0" presId="urn:microsoft.com/office/officeart/2005/8/layout/hList7"/>
    <dgm:cxn modelId="{C02CEECF-34C0-4D0E-B700-EEBD8D84FD93}" srcId="{44244905-D91F-4D11-826B-52B6A9FFD073}" destId="{51D093BE-BA67-4706-B751-A6A28513B5A1}" srcOrd="4" destOrd="0" parTransId="{E50AA6EB-FFAE-4352-A0A9-84EEF0DE2557}" sibTransId="{452AFEEF-66D8-4EAA-A08C-63513D8CC838}"/>
    <dgm:cxn modelId="{9DAA6531-5557-4A05-9531-9B4ED925AC15}" srcId="{44244905-D91F-4D11-826B-52B6A9FFD073}" destId="{377879B0-A140-4254-8C94-A08E152BB972}" srcOrd="3" destOrd="0" parTransId="{127DB360-8264-4091-B560-E3DE181CE9EE}" sibTransId="{39D38FF7-FEC2-42B0-B809-B26DF863CA66}"/>
    <dgm:cxn modelId="{276F24EA-5DBD-4B18-BC99-F3C19CAFE55B}" type="presOf" srcId="{051B9E34-6238-4138-A5A0-7793779183F2}" destId="{58A4D7A4-249D-4EE6-96B2-87E7493983DE}" srcOrd="0" destOrd="0" presId="urn:microsoft.com/office/officeart/2005/8/layout/hList7"/>
    <dgm:cxn modelId="{2AD1F347-92FE-4F09-979C-F2C7C86E7E3D}" type="presOf" srcId="{8EC3588A-744C-4676-805D-79BB210E8F2F}" destId="{CAB1EBFA-6A84-4BFC-8BFD-C4D7D7D59236}" srcOrd="0" destOrd="0" presId="urn:microsoft.com/office/officeart/2005/8/layout/hList7"/>
    <dgm:cxn modelId="{51AEE2E1-D0B1-431B-A697-E5FE4960BC15}" type="presOf" srcId="{9F98E3EC-A869-486D-BCA1-98819663CBE7}" destId="{B37D8378-6D5D-4437-B93E-CF81E03B1283}" srcOrd="1" destOrd="1" presId="urn:microsoft.com/office/officeart/2005/8/layout/hList7"/>
    <dgm:cxn modelId="{6B98FF50-34F2-40D7-8281-41446511299F}" type="presOf" srcId="{556AA94F-E5F5-466E-8E4B-C1191955049E}" destId="{88054E49-9223-4333-850A-3DC26FB3030D}" srcOrd="0" destOrd="0" presId="urn:microsoft.com/office/officeart/2005/8/layout/hList7"/>
    <dgm:cxn modelId="{73047C63-D26C-4E23-A143-0C6382831E91}" type="presOf" srcId="{452AFEEF-66D8-4EAA-A08C-63513D8CC838}" destId="{3A5BBED0-673E-4F1B-8F3E-D022C0D45B67}" srcOrd="0" destOrd="0" presId="urn:microsoft.com/office/officeart/2005/8/layout/hList7"/>
    <dgm:cxn modelId="{3ED7339E-94B4-4322-A4C0-A65BA622E96B}" type="presParOf" srcId="{2178DC12-025C-41AC-8CD7-719A745DEB15}" destId="{C0D68107-E978-4EDB-8ABD-2EEA40203858}" srcOrd="0" destOrd="0" presId="urn:microsoft.com/office/officeart/2005/8/layout/hList7"/>
    <dgm:cxn modelId="{C9A06C4D-29C8-46E1-9562-511F05DFF9A9}" type="presParOf" srcId="{2178DC12-025C-41AC-8CD7-719A745DEB15}" destId="{A06DE151-B020-4B6D-927B-CB0C2793A50D}" srcOrd="1" destOrd="0" presId="urn:microsoft.com/office/officeart/2005/8/layout/hList7"/>
    <dgm:cxn modelId="{C3545D68-BECE-4B6C-847B-AF3309502864}" type="presParOf" srcId="{A06DE151-B020-4B6D-927B-CB0C2793A50D}" destId="{F0B045CD-7414-47E6-8C40-CD98386E422A}" srcOrd="0" destOrd="0" presId="urn:microsoft.com/office/officeart/2005/8/layout/hList7"/>
    <dgm:cxn modelId="{C27FAFBC-0FF1-46C0-84DC-59C72ACFBFD0}" type="presParOf" srcId="{F0B045CD-7414-47E6-8C40-CD98386E422A}" destId="{BA0E438E-74E0-4D51-A1D0-E39F79810E8D}" srcOrd="0" destOrd="0" presId="urn:microsoft.com/office/officeart/2005/8/layout/hList7"/>
    <dgm:cxn modelId="{5A6902CF-E85C-418D-A12E-47077E16675E}" type="presParOf" srcId="{F0B045CD-7414-47E6-8C40-CD98386E422A}" destId="{493E2006-D455-4293-8B42-7ED1B70C55D3}" srcOrd="1" destOrd="0" presId="urn:microsoft.com/office/officeart/2005/8/layout/hList7"/>
    <dgm:cxn modelId="{D0F323A7-A360-40DC-B513-37EC7B8A7A35}" type="presParOf" srcId="{F0B045CD-7414-47E6-8C40-CD98386E422A}" destId="{A8A00640-0732-4968-ADF3-C9DBED21E8B9}" srcOrd="2" destOrd="0" presId="urn:microsoft.com/office/officeart/2005/8/layout/hList7"/>
    <dgm:cxn modelId="{C6A4C048-A85C-4DB3-BDBC-603191B90C32}" type="presParOf" srcId="{F0B045CD-7414-47E6-8C40-CD98386E422A}" destId="{D3D52C8D-DAF4-4768-B08E-4FD540F25AAF}" srcOrd="3" destOrd="0" presId="urn:microsoft.com/office/officeart/2005/8/layout/hList7"/>
    <dgm:cxn modelId="{BC1A0D3E-68E4-485A-A79E-7195BFC43FCC}" type="presParOf" srcId="{A06DE151-B020-4B6D-927B-CB0C2793A50D}" destId="{58A4D7A4-249D-4EE6-96B2-87E7493983DE}" srcOrd="1" destOrd="0" presId="urn:microsoft.com/office/officeart/2005/8/layout/hList7"/>
    <dgm:cxn modelId="{6E088809-DFBD-4C27-9BC6-2CF1984A859A}" type="presParOf" srcId="{A06DE151-B020-4B6D-927B-CB0C2793A50D}" destId="{B6D44276-8644-4201-8C49-C44991C5BABF}" srcOrd="2" destOrd="0" presId="urn:microsoft.com/office/officeart/2005/8/layout/hList7"/>
    <dgm:cxn modelId="{FB235039-6ED3-4B14-ACBB-79056CBAC5DC}" type="presParOf" srcId="{B6D44276-8644-4201-8C49-C44991C5BABF}" destId="{7734D372-2A73-4F2F-88A1-734CE7BBC273}" srcOrd="0" destOrd="0" presId="urn:microsoft.com/office/officeart/2005/8/layout/hList7"/>
    <dgm:cxn modelId="{877E712D-C0FC-4D80-A1F1-E2C7E484DE71}" type="presParOf" srcId="{B6D44276-8644-4201-8C49-C44991C5BABF}" destId="{F994F0C8-7A51-44C3-B03C-ED7EFEEFAB70}" srcOrd="1" destOrd="0" presId="urn:microsoft.com/office/officeart/2005/8/layout/hList7"/>
    <dgm:cxn modelId="{CF989B06-066E-4AD7-92A6-BA8C42547676}" type="presParOf" srcId="{B6D44276-8644-4201-8C49-C44991C5BABF}" destId="{23B0DC7E-B6AC-4222-B8D3-0EB3451561A6}" srcOrd="2" destOrd="0" presId="urn:microsoft.com/office/officeart/2005/8/layout/hList7"/>
    <dgm:cxn modelId="{FDA6A11F-4B1E-4788-B911-5855CC3376BE}" type="presParOf" srcId="{B6D44276-8644-4201-8C49-C44991C5BABF}" destId="{83FB4A34-F858-4580-AA74-C7BCE13DA58E}" srcOrd="3" destOrd="0" presId="urn:microsoft.com/office/officeart/2005/8/layout/hList7"/>
    <dgm:cxn modelId="{2C2A436E-D4EA-45EA-BE22-F66EB699C4B1}" type="presParOf" srcId="{A06DE151-B020-4B6D-927B-CB0C2793A50D}" destId="{EF0A5CA4-6D29-4D6B-AECB-9678E72AD188}" srcOrd="3" destOrd="0" presId="urn:microsoft.com/office/officeart/2005/8/layout/hList7"/>
    <dgm:cxn modelId="{FE1461D4-F74E-4B98-B50C-AADF5986FA3E}" type="presParOf" srcId="{A06DE151-B020-4B6D-927B-CB0C2793A50D}" destId="{FE9C647E-C8E1-4EA5-A65C-B5DFB3AE7780}" srcOrd="4" destOrd="0" presId="urn:microsoft.com/office/officeart/2005/8/layout/hList7"/>
    <dgm:cxn modelId="{B48F438D-047D-45A9-BF37-E87E8F841311}" type="presParOf" srcId="{FE9C647E-C8E1-4EA5-A65C-B5DFB3AE7780}" destId="{2E95CC2F-7247-432A-A242-FD7913A49FD5}" srcOrd="0" destOrd="0" presId="urn:microsoft.com/office/officeart/2005/8/layout/hList7"/>
    <dgm:cxn modelId="{E3EAF012-F047-4E09-A5AD-A1B3C14F93E7}" type="presParOf" srcId="{FE9C647E-C8E1-4EA5-A65C-B5DFB3AE7780}" destId="{55935D95-4954-473E-B68F-CE430ECA2414}" srcOrd="1" destOrd="0" presId="urn:microsoft.com/office/officeart/2005/8/layout/hList7"/>
    <dgm:cxn modelId="{38941DF1-984B-4DA2-955F-E926F29620BD}" type="presParOf" srcId="{FE9C647E-C8E1-4EA5-A65C-B5DFB3AE7780}" destId="{834D073C-617B-46C1-8B6D-7EF763C32AF8}" srcOrd="2" destOrd="0" presId="urn:microsoft.com/office/officeart/2005/8/layout/hList7"/>
    <dgm:cxn modelId="{23A35DC7-0750-4FA9-881A-AC08174282A7}" type="presParOf" srcId="{FE9C647E-C8E1-4EA5-A65C-B5DFB3AE7780}" destId="{BAAB6EA9-839C-4D26-AFA8-A11F50D30FB5}" srcOrd="3" destOrd="0" presId="urn:microsoft.com/office/officeart/2005/8/layout/hList7"/>
    <dgm:cxn modelId="{2A1BF902-C72B-42B4-9FE1-6CD9D465AECC}" type="presParOf" srcId="{A06DE151-B020-4B6D-927B-CB0C2793A50D}" destId="{B24F71BA-D365-4753-B1CE-0A5D5FD3B4C1}" srcOrd="5" destOrd="0" presId="urn:microsoft.com/office/officeart/2005/8/layout/hList7"/>
    <dgm:cxn modelId="{0BD0641D-13CE-4C05-AC0E-C5D42E61A2E0}" type="presParOf" srcId="{A06DE151-B020-4B6D-927B-CB0C2793A50D}" destId="{0E0918A9-9C7A-44FE-B8F4-0FE2EB952391}" srcOrd="6" destOrd="0" presId="urn:microsoft.com/office/officeart/2005/8/layout/hList7"/>
    <dgm:cxn modelId="{F61EFE2F-86AC-4531-A6FD-F7A9AB853AF9}" type="presParOf" srcId="{0E0918A9-9C7A-44FE-B8F4-0FE2EB952391}" destId="{FB009CBA-E6C3-46AD-85E9-EB59D2F8ED6D}" srcOrd="0" destOrd="0" presId="urn:microsoft.com/office/officeart/2005/8/layout/hList7"/>
    <dgm:cxn modelId="{01AD535E-936D-4CDC-8C8C-1C441B61FD58}" type="presParOf" srcId="{0E0918A9-9C7A-44FE-B8F4-0FE2EB952391}" destId="{B37D8378-6D5D-4437-B93E-CF81E03B1283}" srcOrd="1" destOrd="0" presId="urn:microsoft.com/office/officeart/2005/8/layout/hList7"/>
    <dgm:cxn modelId="{4056FEA6-40E1-41BD-8E1F-174B51DED797}" type="presParOf" srcId="{0E0918A9-9C7A-44FE-B8F4-0FE2EB952391}" destId="{FF4BC4D2-77E1-4E9A-8A28-EA64712BC599}" srcOrd="2" destOrd="0" presId="urn:microsoft.com/office/officeart/2005/8/layout/hList7"/>
    <dgm:cxn modelId="{BC74789C-4638-47A9-8845-5B2F40253DC0}" type="presParOf" srcId="{0E0918A9-9C7A-44FE-B8F4-0FE2EB952391}" destId="{50DC6552-BCEC-4986-8381-C235D552C013}" srcOrd="3" destOrd="0" presId="urn:microsoft.com/office/officeart/2005/8/layout/hList7"/>
    <dgm:cxn modelId="{7C20C87A-A73C-442B-851B-43206270A4B2}" type="presParOf" srcId="{A06DE151-B020-4B6D-927B-CB0C2793A50D}" destId="{EBFC2059-162D-4B81-AD51-D28B290CF1D6}" srcOrd="7" destOrd="0" presId="urn:microsoft.com/office/officeart/2005/8/layout/hList7"/>
    <dgm:cxn modelId="{11CA9119-49EC-4135-A6EA-689B77C6CB97}" type="presParOf" srcId="{A06DE151-B020-4B6D-927B-CB0C2793A50D}" destId="{08BB67D7-0AC3-48C8-B4C8-57066B3AF24C}" srcOrd="8" destOrd="0" presId="urn:microsoft.com/office/officeart/2005/8/layout/hList7"/>
    <dgm:cxn modelId="{86DE19EC-98E9-4DF9-89AC-8AB85FF9D082}" type="presParOf" srcId="{08BB67D7-0AC3-48C8-B4C8-57066B3AF24C}" destId="{88530AEC-398B-49B6-99F3-CCCCDDB71B47}" srcOrd="0" destOrd="0" presId="urn:microsoft.com/office/officeart/2005/8/layout/hList7"/>
    <dgm:cxn modelId="{C440E79F-9380-470A-A4FB-58D9BF6FB23E}" type="presParOf" srcId="{08BB67D7-0AC3-48C8-B4C8-57066B3AF24C}" destId="{0085B223-3123-44C9-98FA-217DC2FA0AB7}" srcOrd="1" destOrd="0" presId="urn:microsoft.com/office/officeart/2005/8/layout/hList7"/>
    <dgm:cxn modelId="{8F5595E3-D18E-495E-A4DC-D53FCF3A6205}" type="presParOf" srcId="{08BB67D7-0AC3-48C8-B4C8-57066B3AF24C}" destId="{DF7BF8E8-1FA2-47DD-B347-50DA854067EE}" srcOrd="2" destOrd="0" presId="urn:microsoft.com/office/officeart/2005/8/layout/hList7"/>
    <dgm:cxn modelId="{E41BF139-778A-4A87-B1C7-DE10B9AF7E78}" type="presParOf" srcId="{08BB67D7-0AC3-48C8-B4C8-57066B3AF24C}" destId="{F5DB19FA-AA45-4D19-BFD0-10925CF29C5B}" srcOrd="3" destOrd="0" presId="urn:microsoft.com/office/officeart/2005/8/layout/hList7"/>
    <dgm:cxn modelId="{1C6F4EAC-2869-4EF6-B425-6CB1288C2215}" type="presParOf" srcId="{A06DE151-B020-4B6D-927B-CB0C2793A50D}" destId="{3A5BBED0-673E-4F1B-8F3E-D022C0D45B67}" srcOrd="9" destOrd="0" presId="urn:microsoft.com/office/officeart/2005/8/layout/hList7"/>
    <dgm:cxn modelId="{B12393F8-0265-4AEA-8317-E24BE76FFFE9}" type="presParOf" srcId="{A06DE151-B020-4B6D-927B-CB0C2793A50D}" destId="{BDB23384-BD2D-428A-82AA-AE18FF2758A9}" srcOrd="10" destOrd="0" presId="urn:microsoft.com/office/officeart/2005/8/layout/hList7"/>
    <dgm:cxn modelId="{DEA68895-9B60-47A8-8E30-A851B72F03F1}" type="presParOf" srcId="{BDB23384-BD2D-428A-82AA-AE18FF2758A9}" destId="{CAB1EBFA-6A84-4BFC-8BFD-C4D7D7D59236}" srcOrd="0" destOrd="0" presId="urn:microsoft.com/office/officeart/2005/8/layout/hList7"/>
    <dgm:cxn modelId="{57C4A104-D751-433B-988D-1E7274125995}" type="presParOf" srcId="{BDB23384-BD2D-428A-82AA-AE18FF2758A9}" destId="{CEC30D2E-3A73-4B4D-B663-B339A476586C}" srcOrd="1" destOrd="0" presId="urn:microsoft.com/office/officeart/2005/8/layout/hList7"/>
    <dgm:cxn modelId="{01DAD2E8-2E4E-4F4D-AB64-BB19A26238E2}" type="presParOf" srcId="{BDB23384-BD2D-428A-82AA-AE18FF2758A9}" destId="{865B6F07-0BD4-40D8-856E-D798F0973C6C}" srcOrd="2" destOrd="0" presId="urn:microsoft.com/office/officeart/2005/8/layout/hList7"/>
    <dgm:cxn modelId="{B7213FA0-D747-4588-A71A-D8F1964DCC31}" type="presParOf" srcId="{BDB23384-BD2D-428A-82AA-AE18FF2758A9}" destId="{6D78B2CC-CF76-45D4-A9FB-A3BE7002ABD1}" srcOrd="3" destOrd="0" presId="urn:microsoft.com/office/officeart/2005/8/layout/hList7"/>
    <dgm:cxn modelId="{4242DED2-3929-4755-A47F-6482228EFECC}" type="presParOf" srcId="{A06DE151-B020-4B6D-927B-CB0C2793A50D}" destId="{88054E49-9223-4333-850A-3DC26FB3030D}" srcOrd="11" destOrd="0" presId="urn:microsoft.com/office/officeart/2005/8/layout/hList7"/>
    <dgm:cxn modelId="{F504A940-EB3C-44B9-BE97-133844F6ADCE}" type="presParOf" srcId="{A06DE151-B020-4B6D-927B-CB0C2793A50D}" destId="{1610DA05-8829-457E-8535-F9FFFC8EC5C2}" srcOrd="12" destOrd="0" presId="urn:microsoft.com/office/officeart/2005/8/layout/hList7"/>
    <dgm:cxn modelId="{3F58C1AA-D7BA-440F-B077-94C7E8F67E19}" type="presParOf" srcId="{1610DA05-8829-457E-8535-F9FFFC8EC5C2}" destId="{87DCBD6E-F90F-4F60-A90D-C68B5B929ABE}" srcOrd="0" destOrd="0" presId="urn:microsoft.com/office/officeart/2005/8/layout/hList7"/>
    <dgm:cxn modelId="{08F546E0-D8A4-447F-9E37-1614F5C9472E}" type="presParOf" srcId="{1610DA05-8829-457E-8535-F9FFFC8EC5C2}" destId="{2C3D72D2-9CD9-449A-9008-E1821C53D53A}" srcOrd="1" destOrd="0" presId="urn:microsoft.com/office/officeart/2005/8/layout/hList7"/>
    <dgm:cxn modelId="{A6ADF316-E7BD-4C29-97D7-25F906E2A67A}" type="presParOf" srcId="{1610DA05-8829-457E-8535-F9FFFC8EC5C2}" destId="{CD4BFC25-8BC6-421E-9853-D84E3A158170}" srcOrd="2" destOrd="0" presId="urn:microsoft.com/office/officeart/2005/8/layout/hList7"/>
    <dgm:cxn modelId="{9D2629E0-338D-4879-A82F-C46A7106F698}" type="presParOf" srcId="{1610DA05-8829-457E-8535-F9FFFC8EC5C2}" destId="{66BAAB1F-545F-4975-8EA7-E1F53560E422}" srcOrd="3" destOrd="0" presId="urn:microsoft.com/office/officeart/2005/8/layout/hList7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2DE733-115B-4257-A9B9-8A55D1CE965D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1BDCDB-1548-40BA-BCF5-94439D89D563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/>
            <a:t>Индивидуальная программа как основной механизм сопровождения воспитанника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E94491E-C1C2-4E49-AE12-59837941A87B}" type="parTrans" cxnId="{025C993E-E476-493A-B92B-6F2253FE70BC}">
      <dgm:prSet/>
      <dgm:spPr/>
      <dgm:t>
        <a:bodyPr/>
        <a:lstStyle/>
        <a:p>
          <a:endParaRPr lang="ru-RU"/>
        </a:p>
      </dgm:t>
    </dgm:pt>
    <dgm:pt modelId="{5B5FAF38-86E0-4323-B0DA-70F4C0F2339F}" type="sibTrans" cxnId="{025C993E-E476-493A-B92B-6F2253FE70BC}">
      <dgm:prSet/>
      <dgm:spPr/>
      <dgm:t>
        <a:bodyPr/>
        <a:lstStyle/>
        <a:p>
          <a:endParaRPr lang="ru-RU"/>
        </a:p>
      </dgm:t>
    </dgm:pt>
    <dgm:pt modelId="{F794A651-3CDA-4045-8354-2CF024AD795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«</a:t>
          </a:r>
          <a:r>
            <a:rPr lang="ru-RU" sz="2800" dirty="0" err="1" smtClean="0"/>
            <a:t>Портфолио</a:t>
          </a:r>
          <a:r>
            <a:rPr lang="ru-RU" sz="2800" dirty="0" smtClean="0"/>
            <a:t>» достижений ребенка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1A13A3A-74F4-4EE8-8EBB-3F42F265AF60}" type="parTrans" cxnId="{BB82471B-74F9-42B8-98EC-05F86B5FBAC1}">
      <dgm:prSet/>
      <dgm:spPr/>
      <dgm:t>
        <a:bodyPr/>
        <a:lstStyle/>
        <a:p>
          <a:endParaRPr lang="ru-RU"/>
        </a:p>
      </dgm:t>
    </dgm:pt>
    <dgm:pt modelId="{8370CEED-071A-45F9-872B-B63D77915A6E}" type="sibTrans" cxnId="{BB82471B-74F9-42B8-98EC-05F86B5FBAC1}">
      <dgm:prSet/>
      <dgm:spPr/>
      <dgm:t>
        <a:bodyPr/>
        <a:lstStyle/>
        <a:p>
          <a:endParaRPr lang="ru-RU"/>
        </a:p>
      </dgm:t>
    </dgm:pt>
    <dgm:pt modelId="{ADB816DD-4A7E-4506-92E9-CBA65E9C920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«Ведение случая»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828E0C2-A2EE-4FB3-A9FF-8B6D5F2A3C9F}" type="parTrans" cxnId="{D5F631CD-DC1D-43D2-8F6B-685758965D49}">
      <dgm:prSet/>
      <dgm:spPr/>
      <dgm:t>
        <a:bodyPr/>
        <a:lstStyle/>
        <a:p>
          <a:endParaRPr lang="ru-RU"/>
        </a:p>
      </dgm:t>
    </dgm:pt>
    <dgm:pt modelId="{09487C3B-DBFC-4759-A724-B6F0650AAB21}" type="sibTrans" cxnId="{D5F631CD-DC1D-43D2-8F6B-685758965D49}">
      <dgm:prSet/>
      <dgm:spPr/>
      <dgm:t>
        <a:bodyPr/>
        <a:lstStyle/>
        <a:p>
          <a:endParaRPr lang="ru-RU"/>
        </a:p>
      </dgm:t>
    </dgm:pt>
    <dgm:pt modelId="{E9002E62-C1B2-44A1-94E3-70D40668CFD5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dirty="0" smtClean="0"/>
            <a:t>ППМС консилиумы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7ED6EA45-C313-4A3A-8992-54DD466557CF}" type="parTrans" cxnId="{1B4264C3-4D1C-4363-B0B3-1371F8D3F47E}">
      <dgm:prSet/>
      <dgm:spPr/>
      <dgm:t>
        <a:bodyPr/>
        <a:lstStyle/>
        <a:p>
          <a:endParaRPr lang="ru-RU"/>
        </a:p>
      </dgm:t>
    </dgm:pt>
    <dgm:pt modelId="{713248CE-9DA0-4AC4-82DC-705B8E9892EF}" type="sibTrans" cxnId="{1B4264C3-4D1C-4363-B0B3-1371F8D3F47E}">
      <dgm:prSet/>
      <dgm:spPr/>
      <dgm:t>
        <a:bodyPr/>
        <a:lstStyle/>
        <a:p>
          <a:endParaRPr lang="ru-RU"/>
        </a:p>
      </dgm:t>
    </dgm:pt>
    <dgm:pt modelId="{726BFE96-06CB-4D19-AAA1-D146ACD820F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Социальные пробы, практики, проекты</a:t>
          </a:r>
        </a:p>
        <a:p>
          <a:pPr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3E516C79-CE88-42DD-98BD-81716BC97F63}" type="parTrans" cxnId="{36B2FDF3-CE11-46DD-9F70-8A87565EB177}">
      <dgm:prSet/>
      <dgm:spPr/>
      <dgm:t>
        <a:bodyPr/>
        <a:lstStyle/>
        <a:p>
          <a:endParaRPr lang="ru-RU"/>
        </a:p>
      </dgm:t>
    </dgm:pt>
    <dgm:pt modelId="{32864B0A-133F-44DA-A560-5D34EA14978F}" type="sibTrans" cxnId="{36B2FDF3-CE11-46DD-9F70-8A87565EB177}">
      <dgm:prSet/>
      <dgm:spPr/>
      <dgm:t>
        <a:bodyPr/>
        <a:lstStyle/>
        <a:p>
          <a:endParaRPr lang="ru-RU"/>
        </a:p>
      </dgm:t>
    </dgm:pt>
    <dgm:pt modelId="{8D2295DB-362B-400D-B35A-431E62A84E5A}" type="pres">
      <dgm:prSet presAssocID="{F02DE733-115B-4257-A9B9-8A55D1CE965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49178C-1F43-44F0-B0FC-E9A698B07AB7}" type="pres">
      <dgm:prSet presAssocID="{F02DE733-115B-4257-A9B9-8A55D1CE965D}" presName="matrix" presStyleCnt="0"/>
      <dgm:spPr/>
    </dgm:pt>
    <dgm:pt modelId="{AE9E9C69-3BCA-47CB-BCDB-E2B3993BE5C3}" type="pres">
      <dgm:prSet presAssocID="{F02DE733-115B-4257-A9B9-8A55D1CE965D}" presName="tile1" presStyleLbl="node1" presStyleIdx="0" presStyleCnt="4"/>
      <dgm:spPr/>
      <dgm:t>
        <a:bodyPr/>
        <a:lstStyle/>
        <a:p>
          <a:endParaRPr lang="ru-RU"/>
        </a:p>
      </dgm:t>
    </dgm:pt>
    <dgm:pt modelId="{1ED7046D-7E8B-4215-8C0F-398C2D96F7EC}" type="pres">
      <dgm:prSet presAssocID="{F02DE733-115B-4257-A9B9-8A55D1CE965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4A06E7-7C8C-4CCE-B3B7-C2571F70D98F}" type="pres">
      <dgm:prSet presAssocID="{F02DE733-115B-4257-A9B9-8A55D1CE965D}" presName="tile2" presStyleLbl="node1" presStyleIdx="1" presStyleCnt="4"/>
      <dgm:spPr/>
      <dgm:t>
        <a:bodyPr/>
        <a:lstStyle/>
        <a:p>
          <a:endParaRPr lang="ru-RU"/>
        </a:p>
      </dgm:t>
    </dgm:pt>
    <dgm:pt modelId="{B8D76CF3-F70D-416C-A687-A1F2098CD933}" type="pres">
      <dgm:prSet presAssocID="{F02DE733-115B-4257-A9B9-8A55D1CE965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EE2AF-48D7-49E7-AAFC-BCDEB5B3F2A9}" type="pres">
      <dgm:prSet presAssocID="{F02DE733-115B-4257-A9B9-8A55D1CE965D}" presName="tile3" presStyleLbl="node1" presStyleIdx="2" presStyleCnt="4"/>
      <dgm:spPr/>
      <dgm:t>
        <a:bodyPr/>
        <a:lstStyle/>
        <a:p>
          <a:endParaRPr lang="ru-RU"/>
        </a:p>
      </dgm:t>
    </dgm:pt>
    <dgm:pt modelId="{ED1F7431-998B-4D41-A116-01307CC875DD}" type="pres">
      <dgm:prSet presAssocID="{F02DE733-115B-4257-A9B9-8A55D1CE965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8DD11-148A-462D-87F5-6C0E8ECA174B}" type="pres">
      <dgm:prSet presAssocID="{F02DE733-115B-4257-A9B9-8A55D1CE965D}" presName="tile4" presStyleLbl="node1" presStyleIdx="3" presStyleCnt="4"/>
      <dgm:spPr/>
      <dgm:t>
        <a:bodyPr/>
        <a:lstStyle/>
        <a:p>
          <a:endParaRPr lang="ru-RU"/>
        </a:p>
      </dgm:t>
    </dgm:pt>
    <dgm:pt modelId="{99893379-C14D-4552-B43B-B619F1D21038}" type="pres">
      <dgm:prSet presAssocID="{F02DE733-115B-4257-A9B9-8A55D1CE965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3DACAE-F48C-49CA-B41A-0496F962EDDF}" type="pres">
      <dgm:prSet presAssocID="{F02DE733-115B-4257-A9B9-8A55D1CE965D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025C993E-E476-493A-B92B-6F2253FE70BC}" srcId="{F02DE733-115B-4257-A9B9-8A55D1CE965D}" destId="{CE1BDCDB-1548-40BA-BCF5-94439D89D563}" srcOrd="0" destOrd="0" parTransId="{7E94491E-C1C2-4E49-AE12-59837941A87B}" sibTransId="{5B5FAF38-86E0-4323-B0DA-70F4C0F2339F}"/>
    <dgm:cxn modelId="{1B4264C3-4D1C-4363-B0B3-1371F8D3F47E}" srcId="{CE1BDCDB-1548-40BA-BCF5-94439D89D563}" destId="{E9002E62-C1B2-44A1-94E3-70D40668CFD5}" srcOrd="2" destOrd="0" parTransId="{7ED6EA45-C313-4A3A-8992-54DD466557CF}" sibTransId="{713248CE-9DA0-4AC4-82DC-705B8E9892EF}"/>
    <dgm:cxn modelId="{E962F0E3-5450-4EED-BF1B-92F4658DBB99}" type="presOf" srcId="{E9002E62-C1B2-44A1-94E3-70D40668CFD5}" destId="{6AEEE2AF-48D7-49E7-AAFC-BCDEB5B3F2A9}" srcOrd="0" destOrd="0" presId="urn:microsoft.com/office/officeart/2005/8/layout/matrix1"/>
    <dgm:cxn modelId="{881CC48B-29A6-4BDD-A128-1887D8C976A7}" type="presOf" srcId="{ADB816DD-4A7E-4506-92E9-CBA65E9C9200}" destId="{7C4A06E7-7C8C-4CCE-B3B7-C2571F70D98F}" srcOrd="0" destOrd="0" presId="urn:microsoft.com/office/officeart/2005/8/layout/matrix1"/>
    <dgm:cxn modelId="{9CC5175D-3502-483A-9556-97294BFEA0EF}" type="presOf" srcId="{F794A651-3CDA-4045-8354-2CF024AD7956}" destId="{1ED7046D-7E8B-4215-8C0F-398C2D96F7EC}" srcOrd="1" destOrd="0" presId="urn:microsoft.com/office/officeart/2005/8/layout/matrix1"/>
    <dgm:cxn modelId="{7D433704-33C4-47F7-AEC9-E626840ED8EF}" type="presOf" srcId="{F02DE733-115B-4257-A9B9-8A55D1CE965D}" destId="{8D2295DB-362B-400D-B35A-431E62A84E5A}" srcOrd="0" destOrd="0" presId="urn:microsoft.com/office/officeart/2005/8/layout/matrix1"/>
    <dgm:cxn modelId="{5A785CCD-605A-4C3F-99FE-25FC5E330134}" type="presOf" srcId="{726BFE96-06CB-4D19-AAA1-D146ACD820F7}" destId="{FF48DD11-148A-462D-87F5-6C0E8ECA174B}" srcOrd="0" destOrd="0" presId="urn:microsoft.com/office/officeart/2005/8/layout/matrix1"/>
    <dgm:cxn modelId="{D5F631CD-DC1D-43D2-8F6B-685758965D49}" srcId="{CE1BDCDB-1548-40BA-BCF5-94439D89D563}" destId="{ADB816DD-4A7E-4506-92E9-CBA65E9C9200}" srcOrd="1" destOrd="0" parTransId="{9828E0C2-A2EE-4FB3-A9FF-8B6D5F2A3C9F}" sibTransId="{09487C3B-DBFC-4759-A724-B6F0650AAB21}"/>
    <dgm:cxn modelId="{36B2FDF3-CE11-46DD-9F70-8A87565EB177}" srcId="{CE1BDCDB-1548-40BA-BCF5-94439D89D563}" destId="{726BFE96-06CB-4D19-AAA1-D146ACD820F7}" srcOrd="3" destOrd="0" parTransId="{3E516C79-CE88-42DD-98BD-81716BC97F63}" sibTransId="{32864B0A-133F-44DA-A560-5D34EA14978F}"/>
    <dgm:cxn modelId="{AC347E89-3C2B-43D0-A332-A160CAC8E00D}" type="presOf" srcId="{ADB816DD-4A7E-4506-92E9-CBA65E9C9200}" destId="{B8D76CF3-F70D-416C-A687-A1F2098CD933}" srcOrd="1" destOrd="0" presId="urn:microsoft.com/office/officeart/2005/8/layout/matrix1"/>
    <dgm:cxn modelId="{F625AABE-75C7-45E7-A484-57AEA2F082B0}" type="presOf" srcId="{E9002E62-C1B2-44A1-94E3-70D40668CFD5}" destId="{ED1F7431-998B-4D41-A116-01307CC875DD}" srcOrd="1" destOrd="0" presId="urn:microsoft.com/office/officeart/2005/8/layout/matrix1"/>
    <dgm:cxn modelId="{5D6EA0C7-2986-4C1F-9302-DCA0CECF57BE}" type="presOf" srcId="{F794A651-3CDA-4045-8354-2CF024AD7956}" destId="{AE9E9C69-3BCA-47CB-BCDB-E2B3993BE5C3}" srcOrd="0" destOrd="0" presId="urn:microsoft.com/office/officeart/2005/8/layout/matrix1"/>
    <dgm:cxn modelId="{BB82471B-74F9-42B8-98EC-05F86B5FBAC1}" srcId="{CE1BDCDB-1548-40BA-BCF5-94439D89D563}" destId="{F794A651-3CDA-4045-8354-2CF024AD7956}" srcOrd="0" destOrd="0" parTransId="{E1A13A3A-74F4-4EE8-8EBB-3F42F265AF60}" sibTransId="{8370CEED-071A-45F9-872B-B63D77915A6E}"/>
    <dgm:cxn modelId="{3C41B64B-8781-4CB0-8142-2508A694BB40}" type="presOf" srcId="{CE1BDCDB-1548-40BA-BCF5-94439D89D563}" destId="{063DACAE-F48C-49CA-B41A-0496F962EDDF}" srcOrd="0" destOrd="0" presId="urn:microsoft.com/office/officeart/2005/8/layout/matrix1"/>
    <dgm:cxn modelId="{1708E73D-9BB8-412C-AA2F-9A03BE4DE01C}" type="presOf" srcId="{726BFE96-06CB-4D19-AAA1-D146ACD820F7}" destId="{99893379-C14D-4552-B43B-B619F1D21038}" srcOrd="1" destOrd="0" presId="urn:microsoft.com/office/officeart/2005/8/layout/matrix1"/>
    <dgm:cxn modelId="{948D1C66-EACB-4ED3-A01C-8E7173AF328F}" type="presParOf" srcId="{8D2295DB-362B-400D-B35A-431E62A84E5A}" destId="{BB49178C-1F43-44F0-B0FC-E9A698B07AB7}" srcOrd="0" destOrd="0" presId="urn:microsoft.com/office/officeart/2005/8/layout/matrix1"/>
    <dgm:cxn modelId="{2C51D555-1875-4229-8B61-0CFA868A50E8}" type="presParOf" srcId="{BB49178C-1F43-44F0-B0FC-E9A698B07AB7}" destId="{AE9E9C69-3BCA-47CB-BCDB-E2B3993BE5C3}" srcOrd="0" destOrd="0" presId="urn:microsoft.com/office/officeart/2005/8/layout/matrix1"/>
    <dgm:cxn modelId="{B7BEBBDD-58E7-4518-8828-3728EE6E5AD7}" type="presParOf" srcId="{BB49178C-1F43-44F0-B0FC-E9A698B07AB7}" destId="{1ED7046D-7E8B-4215-8C0F-398C2D96F7EC}" srcOrd="1" destOrd="0" presId="urn:microsoft.com/office/officeart/2005/8/layout/matrix1"/>
    <dgm:cxn modelId="{B36319CE-71F9-4540-9FA2-943F91952707}" type="presParOf" srcId="{BB49178C-1F43-44F0-B0FC-E9A698B07AB7}" destId="{7C4A06E7-7C8C-4CCE-B3B7-C2571F70D98F}" srcOrd="2" destOrd="0" presId="urn:microsoft.com/office/officeart/2005/8/layout/matrix1"/>
    <dgm:cxn modelId="{B0077708-9E21-40B4-B940-83C26DA4D922}" type="presParOf" srcId="{BB49178C-1F43-44F0-B0FC-E9A698B07AB7}" destId="{B8D76CF3-F70D-416C-A687-A1F2098CD933}" srcOrd="3" destOrd="0" presId="urn:microsoft.com/office/officeart/2005/8/layout/matrix1"/>
    <dgm:cxn modelId="{95DDFE5D-8E66-4738-A5BB-8FC6FD02A1EC}" type="presParOf" srcId="{BB49178C-1F43-44F0-B0FC-E9A698B07AB7}" destId="{6AEEE2AF-48D7-49E7-AAFC-BCDEB5B3F2A9}" srcOrd="4" destOrd="0" presId="urn:microsoft.com/office/officeart/2005/8/layout/matrix1"/>
    <dgm:cxn modelId="{65B49487-BE32-4C44-BF77-F04119F66F09}" type="presParOf" srcId="{BB49178C-1F43-44F0-B0FC-E9A698B07AB7}" destId="{ED1F7431-998B-4D41-A116-01307CC875DD}" srcOrd="5" destOrd="0" presId="urn:microsoft.com/office/officeart/2005/8/layout/matrix1"/>
    <dgm:cxn modelId="{AB60C537-583D-4F31-90FF-2ADD0E1C9B39}" type="presParOf" srcId="{BB49178C-1F43-44F0-B0FC-E9A698B07AB7}" destId="{FF48DD11-148A-462D-87F5-6C0E8ECA174B}" srcOrd="6" destOrd="0" presId="urn:microsoft.com/office/officeart/2005/8/layout/matrix1"/>
    <dgm:cxn modelId="{5492259C-D9A0-4EF4-A18D-908CDFC5848A}" type="presParOf" srcId="{BB49178C-1F43-44F0-B0FC-E9A698B07AB7}" destId="{99893379-C14D-4552-B43B-B619F1D21038}" srcOrd="7" destOrd="0" presId="urn:microsoft.com/office/officeart/2005/8/layout/matrix1"/>
    <dgm:cxn modelId="{75533600-F040-4151-A44C-F4BBD02592A5}" type="presParOf" srcId="{8D2295DB-362B-400D-B35A-431E62A84E5A}" destId="{063DACAE-F48C-49CA-B41A-0496F962EDDF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29FA48-FFF5-43F5-B000-709D063DFD43}">
      <dsp:nvSpPr>
        <dsp:cNvPr id="0" name=""/>
        <dsp:cNvSpPr/>
      </dsp:nvSpPr>
      <dsp:spPr>
        <a:xfrm>
          <a:off x="2000276" y="0"/>
          <a:ext cx="2030015" cy="2030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Традиции</a:t>
          </a:r>
          <a:endParaRPr lang="ru-RU" sz="1400" kern="1200" dirty="0"/>
        </a:p>
      </dsp:txBody>
      <dsp:txXfrm>
        <a:off x="2000276" y="0"/>
        <a:ext cx="2030015" cy="2030015"/>
      </dsp:txXfrm>
    </dsp:sp>
    <dsp:sp modelId="{2E1AC1F1-3135-4E89-9215-9FAD9FC3940E}">
      <dsp:nvSpPr>
        <dsp:cNvPr id="0" name=""/>
        <dsp:cNvSpPr/>
      </dsp:nvSpPr>
      <dsp:spPr>
        <a:xfrm rot="7200000">
          <a:off x="3206299" y="2033106"/>
          <a:ext cx="2030015" cy="2030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Инновации</a:t>
          </a:r>
          <a:endParaRPr lang="ru-RU" sz="1400" kern="1200" dirty="0"/>
        </a:p>
      </dsp:txBody>
      <dsp:txXfrm rot="7200000">
        <a:off x="3206299" y="2033106"/>
        <a:ext cx="2030015" cy="2030015"/>
      </dsp:txXfrm>
    </dsp:sp>
    <dsp:sp modelId="{78C0D8A2-2F07-44D8-8515-C84F45BCA462}">
      <dsp:nvSpPr>
        <dsp:cNvPr id="0" name=""/>
        <dsp:cNvSpPr/>
      </dsp:nvSpPr>
      <dsp:spPr>
        <a:xfrm rot="14400000">
          <a:off x="859684" y="2033106"/>
          <a:ext cx="2030015" cy="2030015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Актуальное состояние</a:t>
          </a:r>
          <a:endParaRPr lang="ru-RU" sz="1400" kern="1200" dirty="0"/>
        </a:p>
      </dsp:txBody>
      <dsp:txXfrm rot="14400000">
        <a:off x="859684" y="2033106"/>
        <a:ext cx="2030015" cy="20300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EBF7A8-9838-4A33-9018-6532BDE4844D}">
      <dsp:nvSpPr>
        <dsp:cNvPr id="0" name=""/>
        <dsp:cNvSpPr/>
      </dsp:nvSpPr>
      <dsp:spPr>
        <a:xfrm>
          <a:off x="0" y="0"/>
          <a:ext cx="6949440" cy="9957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Шаг 1. </a:t>
          </a:r>
          <a:r>
            <a:rPr lang="ru-RU" sz="1800" b="1" i="1" kern="1200" dirty="0" smtClean="0"/>
            <a:t>Ростки успеха</a:t>
          </a:r>
          <a:r>
            <a:rPr lang="ru-RU" sz="1800" kern="1200" dirty="0" smtClean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 программа дошкольной ступени</a:t>
          </a:r>
          <a:endParaRPr lang="ru-RU" sz="1800" kern="1200" dirty="0"/>
        </a:p>
      </dsp:txBody>
      <dsp:txXfrm>
        <a:off x="0" y="0"/>
        <a:ext cx="5849178" cy="995711"/>
      </dsp:txXfrm>
    </dsp:sp>
    <dsp:sp modelId="{96611BC7-5F01-4CDF-AC52-53928DF8C73A}">
      <dsp:nvSpPr>
        <dsp:cNvPr id="0" name=""/>
        <dsp:cNvSpPr/>
      </dsp:nvSpPr>
      <dsp:spPr>
        <a:xfrm>
          <a:off x="582015" y="1176750"/>
          <a:ext cx="6949440" cy="9957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Шаг 2. </a:t>
          </a:r>
          <a:r>
            <a:rPr lang="ru-RU" sz="1800" b="1" i="1" kern="1200" dirty="0" smtClean="0"/>
            <a:t>Учимся быть успешными</a:t>
          </a:r>
          <a:r>
            <a:rPr lang="ru-RU" sz="1800" kern="1200" dirty="0" smtClean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 программа начальной ступени</a:t>
          </a:r>
          <a:endParaRPr lang="ru-RU" sz="1800" kern="1200" dirty="0"/>
        </a:p>
      </dsp:txBody>
      <dsp:txXfrm>
        <a:off x="582015" y="1176750"/>
        <a:ext cx="5720211" cy="995711"/>
      </dsp:txXfrm>
    </dsp:sp>
    <dsp:sp modelId="{203DB182-A713-4BAA-AC58-B2204FB60CBE}">
      <dsp:nvSpPr>
        <dsp:cNvPr id="0" name=""/>
        <dsp:cNvSpPr/>
      </dsp:nvSpPr>
      <dsp:spPr>
        <a:xfrm>
          <a:off x="1155344" y="2353500"/>
          <a:ext cx="6949440" cy="9957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Шаг 3. </a:t>
          </a:r>
          <a:r>
            <a:rPr lang="ru-RU" sz="1800" b="1" i="1" kern="1200" dirty="0" smtClean="0"/>
            <a:t>Восхождение к успеху</a:t>
          </a:r>
          <a:r>
            <a:rPr lang="ru-RU" sz="1800" kern="1200" dirty="0" smtClean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 программа средней ступени</a:t>
          </a:r>
          <a:endParaRPr lang="ru-RU" sz="1800" kern="1200" dirty="0"/>
        </a:p>
      </dsp:txBody>
      <dsp:txXfrm>
        <a:off x="1155344" y="2353500"/>
        <a:ext cx="5728898" cy="995711"/>
      </dsp:txXfrm>
    </dsp:sp>
    <dsp:sp modelId="{D4C5EB23-1E14-4C94-9282-4BEAF8095EFA}">
      <dsp:nvSpPr>
        <dsp:cNvPr id="0" name=""/>
        <dsp:cNvSpPr/>
      </dsp:nvSpPr>
      <dsp:spPr>
        <a:xfrm>
          <a:off x="1737359" y="3530250"/>
          <a:ext cx="6949440" cy="9957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Шаг 4. </a:t>
          </a:r>
          <a:r>
            <a:rPr lang="ru-RU" sz="1800" b="1" i="1" kern="1200" dirty="0" smtClean="0"/>
            <a:t>Вектор успеха</a:t>
          </a:r>
          <a:r>
            <a:rPr lang="ru-RU" sz="1800" kern="1200" dirty="0" smtClean="0"/>
            <a:t>.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Образовательная программа старшей ступени</a:t>
          </a:r>
          <a:endParaRPr lang="ru-RU" sz="1800" kern="1200" dirty="0"/>
        </a:p>
      </dsp:txBody>
      <dsp:txXfrm>
        <a:off x="1737359" y="3530250"/>
        <a:ext cx="5720211" cy="995711"/>
      </dsp:txXfrm>
    </dsp:sp>
    <dsp:sp modelId="{30271AD8-9070-474A-B294-30FB9CA94EB9}">
      <dsp:nvSpPr>
        <dsp:cNvPr id="0" name=""/>
        <dsp:cNvSpPr/>
      </dsp:nvSpPr>
      <dsp:spPr>
        <a:xfrm>
          <a:off x="6302227" y="7626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302227" y="762624"/>
        <a:ext cx="647212" cy="647212"/>
      </dsp:txXfrm>
    </dsp:sp>
    <dsp:sp modelId="{52CC0287-9F90-4C25-9643-C3C0724FD625}">
      <dsp:nvSpPr>
        <dsp:cNvPr id="0" name=""/>
        <dsp:cNvSpPr/>
      </dsp:nvSpPr>
      <dsp:spPr>
        <a:xfrm>
          <a:off x="6884243" y="193937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6884243" y="1939374"/>
        <a:ext cx="647212" cy="647212"/>
      </dsp:txXfrm>
    </dsp:sp>
    <dsp:sp modelId="{F79DB6C7-A27B-45BE-9B4A-56B5842C4489}">
      <dsp:nvSpPr>
        <dsp:cNvPr id="0" name=""/>
        <dsp:cNvSpPr/>
      </dsp:nvSpPr>
      <dsp:spPr>
        <a:xfrm>
          <a:off x="7457571" y="3116124"/>
          <a:ext cx="647212" cy="647212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/>
        </a:p>
      </dsp:txBody>
      <dsp:txXfrm>
        <a:off x="7457571" y="3116124"/>
        <a:ext cx="647212" cy="6472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95CDF-453E-4FDA-A333-89D9517B03E2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Обеспечение физической безопасности</a:t>
          </a:r>
          <a:endParaRPr lang="ru-RU" sz="1100" kern="1200" dirty="0"/>
        </a:p>
      </dsp:txBody>
      <dsp:txXfrm>
        <a:off x="3169920" y="825398"/>
        <a:ext cx="1097280" cy="731520"/>
      </dsp:txXfrm>
    </dsp:sp>
    <dsp:sp modelId="{DF0864EC-2225-445E-853A-E76B6DDC66F4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Кадры</a:t>
          </a:r>
          <a:endParaRPr lang="ru-RU" sz="1100" kern="1200" dirty="0"/>
        </a:p>
      </dsp:txBody>
      <dsp:txXfrm>
        <a:off x="3616960" y="1902358"/>
        <a:ext cx="1016000" cy="812800"/>
      </dsp:txXfrm>
    </dsp:sp>
    <dsp:sp modelId="{8A1AA9D6-0696-43A4-80FE-86CD84382A27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Нормативно-правовая база</a:t>
          </a:r>
          <a:endParaRPr lang="ru-RU" sz="1100" kern="1200" dirty="0"/>
        </a:p>
      </dsp:txBody>
      <dsp:txXfrm>
        <a:off x="2560320" y="2796438"/>
        <a:ext cx="975360" cy="894080"/>
      </dsp:txXfrm>
    </dsp:sp>
    <dsp:sp modelId="{78958639-141C-45FF-A7B8-2C7AA2B2FE2D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Материальные ресурсы</a:t>
          </a:r>
          <a:endParaRPr lang="ru-RU" sz="1100" kern="1200" dirty="0"/>
        </a:p>
      </dsp:txBody>
      <dsp:txXfrm>
        <a:off x="1463040" y="1902358"/>
        <a:ext cx="1016000" cy="812800"/>
      </dsp:txXfrm>
    </dsp:sp>
    <dsp:sp modelId="{2C0B790E-3643-453D-B69C-6D04816AB03A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Проектная деятельность</a:t>
          </a:r>
          <a:endParaRPr lang="ru-RU" sz="1100" kern="1200" dirty="0"/>
        </a:p>
      </dsp:txBody>
      <dsp:txXfrm>
        <a:off x="1828800" y="825398"/>
        <a:ext cx="1097280" cy="731520"/>
      </dsp:txXfrm>
    </dsp:sp>
    <dsp:sp modelId="{071CDD74-C0C8-4599-9CFE-4FE1007DF681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0C29C-9670-4502-9FA8-B9120A036D94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357E-AB52-4D1A-BB8F-0E95A273CAD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AB171-BE06-4D64-9314-5ABC2087C224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A9763-F131-42AE-9405-28BADA024314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F95CDF-453E-4FDA-A333-89D9517B03E2}">
      <dsp:nvSpPr>
        <dsp:cNvPr id="0" name=""/>
        <dsp:cNvSpPr/>
      </dsp:nvSpPr>
      <dsp:spPr>
        <a:xfrm>
          <a:off x="1389075" y="251561"/>
          <a:ext cx="3413760" cy="3413760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Совместная деятельность с  партнерами</a:t>
          </a:r>
          <a:endParaRPr lang="ru-RU" sz="1100" kern="1200" dirty="0"/>
        </a:p>
      </dsp:txBody>
      <dsp:txXfrm>
        <a:off x="3169920" y="825398"/>
        <a:ext cx="1097280" cy="731520"/>
      </dsp:txXfrm>
    </dsp:sp>
    <dsp:sp modelId="{DF0864EC-2225-445E-853A-E76B6DDC66F4}">
      <dsp:nvSpPr>
        <dsp:cNvPr id="0" name=""/>
        <dsp:cNvSpPr/>
      </dsp:nvSpPr>
      <dsp:spPr>
        <a:xfrm>
          <a:off x="1418336" y="342595"/>
          <a:ext cx="3413760" cy="3413760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Кадры</a:t>
          </a:r>
          <a:endParaRPr lang="ru-RU" sz="1100" kern="1200" dirty="0"/>
        </a:p>
      </dsp:txBody>
      <dsp:txXfrm>
        <a:off x="3616960" y="1902358"/>
        <a:ext cx="1016000" cy="812800"/>
      </dsp:txXfrm>
    </dsp:sp>
    <dsp:sp modelId="{8A1AA9D6-0696-43A4-80FE-86CD84382A27}">
      <dsp:nvSpPr>
        <dsp:cNvPr id="0" name=""/>
        <dsp:cNvSpPr/>
      </dsp:nvSpPr>
      <dsp:spPr>
        <a:xfrm>
          <a:off x="1341120" y="398678"/>
          <a:ext cx="3413760" cy="3413760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Нормативно-правовая база</a:t>
          </a:r>
          <a:endParaRPr lang="ru-RU" sz="1100" kern="1200" dirty="0"/>
        </a:p>
      </dsp:txBody>
      <dsp:txXfrm>
        <a:off x="2560320" y="2796438"/>
        <a:ext cx="975360" cy="894080"/>
      </dsp:txXfrm>
    </dsp:sp>
    <dsp:sp modelId="{78958639-141C-45FF-A7B8-2C7AA2B2FE2D}">
      <dsp:nvSpPr>
        <dsp:cNvPr id="0" name=""/>
        <dsp:cNvSpPr/>
      </dsp:nvSpPr>
      <dsp:spPr>
        <a:xfrm>
          <a:off x="1263904" y="342595"/>
          <a:ext cx="3413760" cy="3413760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Материальные ресурсы</a:t>
          </a:r>
          <a:endParaRPr lang="ru-RU" sz="1100" kern="1200" dirty="0"/>
        </a:p>
      </dsp:txBody>
      <dsp:txXfrm>
        <a:off x="1463040" y="1902358"/>
        <a:ext cx="1016000" cy="812800"/>
      </dsp:txXfrm>
    </dsp:sp>
    <dsp:sp modelId="{2C0B790E-3643-453D-B69C-6D04816AB03A}">
      <dsp:nvSpPr>
        <dsp:cNvPr id="0" name=""/>
        <dsp:cNvSpPr/>
      </dsp:nvSpPr>
      <dsp:spPr>
        <a:xfrm>
          <a:off x="1293164" y="251561"/>
          <a:ext cx="3413760" cy="3413760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Проектная деятельность</a:t>
          </a:r>
          <a:endParaRPr lang="ru-RU" sz="1100" kern="1200" dirty="0"/>
        </a:p>
      </dsp:txBody>
      <dsp:txXfrm>
        <a:off x="1828800" y="825398"/>
        <a:ext cx="1097280" cy="731520"/>
      </dsp:txXfrm>
    </dsp:sp>
    <dsp:sp modelId="{071CDD74-C0C8-4599-9CFE-4FE1007DF681}">
      <dsp:nvSpPr>
        <dsp:cNvPr id="0" name=""/>
        <dsp:cNvSpPr/>
      </dsp:nvSpPr>
      <dsp:spPr>
        <a:xfrm>
          <a:off x="1177586" y="40233"/>
          <a:ext cx="3836416" cy="3836416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0C29C-9670-4502-9FA8-B9120A036D94}">
      <dsp:nvSpPr>
        <dsp:cNvPr id="0" name=""/>
        <dsp:cNvSpPr/>
      </dsp:nvSpPr>
      <dsp:spPr>
        <a:xfrm>
          <a:off x="1207243" y="131237"/>
          <a:ext cx="3836416" cy="3836416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1C357E-AB52-4D1A-BB8F-0E95A273CAD4}">
      <dsp:nvSpPr>
        <dsp:cNvPr id="0" name=""/>
        <dsp:cNvSpPr/>
      </dsp:nvSpPr>
      <dsp:spPr>
        <a:xfrm>
          <a:off x="1129792" y="187491"/>
          <a:ext cx="3836416" cy="3836416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4AB171-BE06-4D64-9314-5ABC2087C224}">
      <dsp:nvSpPr>
        <dsp:cNvPr id="0" name=""/>
        <dsp:cNvSpPr/>
      </dsp:nvSpPr>
      <dsp:spPr>
        <a:xfrm>
          <a:off x="1052340" y="131237"/>
          <a:ext cx="3836416" cy="3836416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4A9763-F131-42AE-9405-28BADA024314}">
      <dsp:nvSpPr>
        <dsp:cNvPr id="0" name=""/>
        <dsp:cNvSpPr/>
      </dsp:nvSpPr>
      <dsp:spPr>
        <a:xfrm>
          <a:off x="1081997" y="40233"/>
          <a:ext cx="3836416" cy="3836416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42974-0C7B-4799-AC97-CE4E98CDDF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2DE72-3674-412D-9E3D-75033C3DED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98106-ED28-4E54-B525-2EE5A01D20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3F4F7-7B7E-49E6-B263-9574EAFD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ECD52-2F51-4F69-839C-4B1C21F4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1BC40-AB03-4C16-9AD4-7DC71A0C5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5C1F8-9276-4866-8AF6-A83BA3640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584DA-E245-4850-B393-4C2825B23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483D1-DAE6-46E9-95FC-0F1078B035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60283-9683-41F8-B774-B632F2E29C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D65D7-C025-478C-86AD-2125D977F4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EDDD468-3214-4254-A87F-5022245CA5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44" r:id="rId4"/>
    <p:sldLayoutId id="2147484050" r:id="rId5"/>
    <p:sldLayoutId id="2147484045" r:id="rId6"/>
    <p:sldLayoutId id="2147484051" r:id="rId7"/>
    <p:sldLayoutId id="2147484052" r:id="rId8"/>
    <p:sldLayoutId id="2147484053" r:id="rId9"/>
    <p:sldLayoutId id="2147484046" r:id="rId10"/>
    <p:sldLayoutId id="214748405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4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2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4.png"/><Relationship Id="rId14" Type="http://schemas.microsoft.com/office/2007/relationships/diagramDrawing" Target="../diagrams/drawin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500042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600" b="1" dirty="0" smtClean="0"/>
              <a:t>Краевое государственное казенное образовательное учреждение</a:t>
            </a:r>
            <a:br>
              <a:rPr lang="ru-RU" sz="1600" b="1" dirty="0" smtClean="0"/>
            </a:br>
            <a:r>
              <a:rPr lang="ru-RU" sz="1600" b="1" dirty="0" smtClean="0"/>
              <a:t>для детей-сирот и детей, оставшихся без попечения родителей</a:t>
            </a:r>
            <a:br>
              <a:rPr lang="ru-RU" sz="1600" b="1" dirty="0" smtClean="0"/>
            </a:br>
            <a:r>
              <a:rPr lang="ru-RU" sz="1600" b="1" dirty="0" smtClean="0"/>
              <a:t>«Канский  детский дом им. Ю.А.Гагарина»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4438" y="3357563"/>
            <a:ext cx="6400800" cy="29511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3600" dirty="0" smtClean="0"/>
          </a:p>
        </p:txBody>
      </p:sp>
      <p:sp>
        <p:nvSpPr>
          <p:cNvPr id="10244" name="Прямоугольник 3"/>
          <p:cNvSpPr>
            <a:spLocks noChangeArrowheads="1"/>
          </p:cNvSpPr>
          <p:nvPr/>
        </p:nvSpPr>
        <p:spPr bwMode="auto">
          <a:xfrm>
            <a:off x="1000125" y="1857375"/>
            <a:ext cx="77565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Образовательная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2012-201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г.г.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«Шаги к успеху»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85728"/>
            <a:ext cx="3958730" cy="839016"/>
          </a:xfr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Педагогика успеха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25" y="1500188"/>
            <a:ext cx="4214813" cy="480060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построение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i="1" dirty="0" smtClean="0"/>
              <a:t>Лестницы достижений</a:t>
            </a:r>
            <a:r>
              <a:rPr lang="ru-RU" dirty="0" smtClean="0"/>
              <a:t>, 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которой каждая ступенька –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достижение человеком определенной цели, совершенное с верой в себя и значимость поставленной цели</a:t>
            </a:r>
            <a:endParaRPr lang="ru-RU" dirty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636588"/>
            <a:ext cx="3929062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 4 шага на пути к успеху: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Комплексный подход к СОЗДАНИЮ безопасных условий жизнедеятельности и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здоровьесбережениЯ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888" y="1400175"/>
            <a:ext cx="7467600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/>
              <a:t>Создание безопасных условий жизнедеятельности и </a:t>
            </a:r>
            <a:r>
              <a:rPr lang="ru-RU" sz="3200" dirty="0" err="1" smtClean="0"/>
              <a:t>здоровьесбережение</a:t>
            </a:r>
            <a:endParaRPr lang="ru-RU" sz="3200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1571604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50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50" y="3500438"/>
            <a:ext cx="18097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25" y="1428750"/>
            <a:ext cx="1428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8" cstate="print"/>
          <a:srcRect t="57480"/>
          <a:stretch>
            <a:fillRect/>
          </a:stretch>
        </p:blipFill>
        <p:spPr bwMode="auto">
          <a:xfrm>
            <a:off x="7286625" y="1571625"/>
            <a:ext cx="14557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9" cstate="print"/>
          <a:srcRect l="12543" t="3416" r="23413" b="6834"/>
          <a:stretch>
            <a:fillRect/>
          </a:stretch>
        </p:blipFill>
        <p:spPr bwMode="auto">
          <a:xfrm>
            <a:off x="2714625" y="5265738"/>
            <a:ext cx="928688" cy="159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29375" y="1571625"/>
            <a:ext cx="7143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43188" y="1500188"/>
            <a:ext cx="37147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ИСПОЛЬЗОВАНИЕ И ОБОГАЩЕНИЕ РЕСУРСОВ</a:t>
            </a:r>
          </a:p>
        </p:txBody>
      </p:sp>
      <p:pic>
        <p:nvPicPr>
          <p:cNvPr id="21514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5875" y="3429000"/>
            <a:ext cx="1143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/>
              <a:t>Создание безопасных условий жизнедеятельности и </a:t>
            </a:r>
            <a:r>
              <a:rPr lang="ru-RU" sz="2800" b="1" dirty="0" err="1" smtClean="0"/>
              <a:t>здоровьесбережение</a:t>
            </a:r>
            <a:endParaRPr lang="ru-RU" sz="2800" dirty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052888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Дефициты (проблемы):</a:t>
            </a:r>
          </a:p>
          <a:p>
            <a:r>
              <a:rPr lang="ru-RU" sz="2000" dirty="0" smtClean="0"/>
              <a:t>Отягощенная наследственность;</a:t>
            </a:r>
          </a:p>
          <a:p>
            <a:r>
              <a:rPr lang="ru-RU" sz="2000" dirty="0" smtClean="0"/>
              <a:t>Рост количества детей с ОВЗ;</a:t>
            </a:r>
          </a:p>
          <a:p>
            <a:r>
              <a:rPr lang="ru-RU" sz="2000" dirty="0" smtClean="0"/>
              <a:t>Увеличение количества воспитанников с зависимыми формами поведения;</a:t>
            </a:r>
          </a:p>
          <a:p>
            <a:r>
              <a:rPr lang="ru-RU" sz="2000" dirty="0" smtClean="0"/>
              <a:t>патологическая склонность к бродяжничеству, самовольным уходам;</a:t>
            </a:r>
          </a:p>
          <a:p>
            <a:r>
              <a:rPr lang="ru-RU" sz="2000" dirty="0" smtClean="0"/>
              <a:t>ухудшение криминогенной обстановки в стране (терроризм, педофилия)</a:t>
            </a:r>
          </a:p>
          <a:p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572000" y="1554163"/>
            <a:ext cx="441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Ожидаемые результаты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безопасные условия проживания,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уменьшение количества заболеваний,</a:t>
            </a:r>
            <a:endParaRPr lang="ru-RU" sz="240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овладение детьми основами безопасной собственной жизнедеятельности,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здоровый образ жизни,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отказ от вредных привычек,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r>
              <a:rPr lang="ru-RU" sz="2000" dirty="0">
                <a:solidFill>
                  <a:schemeClr val="tx2"/>
                </a:solidFill>
                <a:latin typeface="+mn-lt"/>
              </a:rPr>
              <a:t>уменьшение  самовольных уходов и правонарушений,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/>
            </a:pPr>
            <a:endParaRPr lang="ru-RU" sz="32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Семейные формы устройства детей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75" y="4143375"/>
            <a:ext cx="188118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86550" y="3429000"/>
            <a:ext cx="182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57938" y="1285875"/>
            <a:ext cx="12350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86188" y="5500688"/>
            <a:ext cx="172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10" cstate="print"/>
          <a:srcRect t="26195"/>
          <a:stretch>
            <a:fillRect/>
          </a:stretch>
        </p:blipFill>
        <p:spPr bwMode="auto">
          <a:xfrm>
            <a:off x="1143000" y="1214438"/>
            <a:ext cx="1652588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51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>Планируемая</a:t>
            </a:r>
            <a:br>
              <a:rPr lang="ru-RU" sz="2400" dirty="0" smtClean="0"/>
            </a:br>
            <a:r>
              <a:rPr lang="ru-RU" sz="2400" dirty="0" smtClean="0"/>
              <a:t> деятельность по СФУД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214282" y="2000240"/>
          <a:ext cx="8572560" cy="4857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428728" y="0"/>
          <a:ext cx="6143668" cy="3714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Сопровождение образовательной деятельности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142976" y="1428736"/>
          <a:ext cx="7334280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5929313"/>
            <a:ext cx="785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7072313" y="3357563"/>
            <a:ext cx="1490662" cy="1376362"/>
            <a:chOff x="7429520" y="2643182"/>
            <a:chExt cx="1490456" cy="1376535"/>
          </a:xfrm>
        </p:grpSpPr>
        <p:pic>
          <p:nvPicPr>
            <p:cNvPr id="26636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 b="28633"/>
            <a:stretch>
              <a:fillRect/>
            </a:stretch>
          </p:blipFill>
          <p:spPr bwMode="auto">
            <a:xfrm>
              <a:off x="7429520" y="2643182"/>
              <a:ext cx="1490456" cy="13765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Прямоугольник 7"/>
            <p:cNvSpPr/>
            <p:nvPr/>
          </p:nvSpPr>
          <p:spPr>
            <a:xfrm rot="1102076">
              <a:off x="8001024" y="2913545"/>
              <a:ext cx="626361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4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ФГТ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 rot="19111790">
              <a:off x="8086603" y="3288137"/>
              <a:ext cx="781496" cy="33855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1600" b="1" dirty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ФГОС</a:t>
              </a:r>
            </a:p>
          </p:txBody>
        </p:sp>
      </p:grp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4438" y="3357563"/>
            <a:ext cx="123825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0"/>
            <a:ext cx="100012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43563" y="1285875"/>
            <a:ext cx="1371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76488" y="5643563"/>
            <a:ext cx="1214437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57563" y="1071563"/>
            <a:ext cx="534987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25" y="5643563"/>
            <a:ext cx="628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9208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Сопровождение образовательной деятельности</a:t>
            </a:r>
            <a:endParaRPr lang="ru-RU" dirty="0"/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4124325" cy="5232623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dirty="0" smtClean="0"/>
              <a:t>Дефициты (проблемы):</a:t>
            </a:r>
          </a:p>
          <a:p>
            <a:r>
              <a:rPr lang="ru-RU" sz="1800" dirty="0" smtClean="0"/>
              <a:t>51 %  - дети с ОВЗ;</a:t>
            </a:r>
          </a:p>
          <a:p>
            <a:r>
              <a:rPr lang="ru-RU" sz="1800" dirty="0" err="1" smtClean="0"/>
              <a:t>Несформированность</a:t>
            </a:r>
            <a:r>
              <a:rPr lang="ru-RU" sz="1800" dirty="0" smtClean="0"/>
              <a:t> предпосылок учебной деятельности в дошкольном детстве;</a:t>
            </a:r>
          </a:p>
          <a:p>
            <a:r>
              <a:rPr lang="ru-RU" sz="1800" dirty="0" smtClean="0"/>
              <a:t>Низкий уровень развития когнитивной сферы;</a:t>
            </a:r>
          </a:p>
          <a:p>
            <a:r>
              <a:rPr lang="ru-RU" sz="1800" dirty="0" smtClean="0"/>
              <a:t>Низкая учебная и познавательная мотивация;</a:t>
            </a:r>
          </a:p>
          <a:p>
            <a:r>
              <a:rPr lang="ru-RU" sz="1800" dirty="0" smtClean="0"/>
              <a:t>Глубокая педагогическая запущенность;</a:t>
            </a:r>
          </a:p>
          <a:p>
            <a:r>
              <a:rPr lang="ru-RU" sz="1800" dirty="0" smtClean="0"/>
              <a:t>Прохождение этапов обучения не по возрасту;</a:t>
            </a:r>
          </a:p>
          <a:p>
            <a:r>
              <a:rPr lang="ru-RU" sz="1800" dirty="0" smtClean="0"/>
              <a:t>Низкий уровень самоконтроля;</a:t>
            </a:r>
          </a:p>
          <a:p>
            <a:r>
              <a:rPr lang="ru-RU" sz="1800" dirty="0" smtClean="0"/>
              <a:t>Плохая адаптивность к новой среде.</a:t>
            </a:r>
          </a:p>
          <a:p>
            <a:endParaRPr lang="ru-RU" sz="28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786313" y="1052736"/>
            <a:ext cx="4205287" cy="580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dirty="0">
                <a:solidFill>
                  <a:schemeClr val="tx2"/>
                </a:solidFill>
                <a:latin typeface="+mn-lt"/>
              </a:rPr>
              <a:t>Ожидаемые 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>результаты:</a:t>
            </a:r>
            <a:endParaRPr lang="ru-RU" sz="28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 «Школьная» успешность, адаптивность в образовательном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учреждении;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 err="1">
                <a:solidFill>
                  <a:schemeClr val="tx2"/>
                </a:solidFill>
                <a:latin typeface="+mn-lt"/>
              </a:rPr>
              <a:t>Сформированность</a:t>
            </a:r>
            <a:r>
              <a:rPr lang="ru-RU" sz="1600" dirty="0">
                <a:solidFill>
                  <a:schemeClr val="tx2"/>
                </a:solidFill>
                <a:latin typeface="+mn-lt"/>
              </a:rPr>
              <a:t>  готовности к школьному обучению,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УУД; 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Базовый уровень знаний, умений по основным предметным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областям;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 Успешное выполнение нормативов краевых контрольных работ , ГИА,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ЕГЭ;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Получение среднего полного общего образования не менее 3 %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воспитанников;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Адекватный выбор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профессии;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Поступление  в учреждения ПО после выпуска из ДД – 100%, из них в учреждения СПО  - 4-6%, ВПО – 2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%;</a:t>
            </a:r>
            <a:endParaRPr lang="ru-RU" sz="160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tx2"/>
                </a:solidFill>
                <a:latin typeface="+mn-lt"/>
              </a:rPr>
              <a:t>Процент отчисления в первый год после выпуска не более </a:t>
            </a:r>
            <a:r>
              <a:rPr lang="ru-RU" sz="1600" dirty="0" smtClean="0">
                <a:solidFill>
                  <a:schemeClr val="tx2"/>
                </a:solidFill>
                <a:latin typeface="+mn-lt"/>
              </a:rPr>
              <a:t>2.</a:t>
            </a:r>
            <a:endParaRPr lang="ru-RU" sz="200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ru-RU" sz="16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Духовно-нравственное воспитание и социализация</a:t>
            </a:r>
            <a:endParaRPr lang="ru-RU" sz="2400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3981450" cy="452596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2800" b="1" dirty="0" smtClean="0"/>
              <a:t>Дефициты (проблемы):</a:t>
            </a:r>
          </a:p>
          <a:p>
            <a:r>
              <a:rPr lang="ru-RU" sz="2800" dirty="0" smtClean="0"/>
              <a:t> </a:t>
            </a:r>
            <a:r>
              <a:rPr lang="ru-RU" sz="2000" dirty="0" smtClean="0"/>
              <a:t>недостаточный уровень воспитанности, духовности;</a:t>
            </a:r>
          </a:p>
          <a:p>
            <a:r>
              <a:rPr lang="ru-RU" sz="2000" dirty="0" smtClean="0"/>
              <a:t>затруднения в адаптации выпускников, поступивших в учреждения профессионального образования</a:t>
            </a:r>
          </a:p>
          <a:p>
            <a:r>
              <a:rPr lang="ru-RU" sz="2000" dirty="0" smtClean="0"/>
              <a:t>Неумение </a:t>
            </a:r>
            <a:r>
              <a:rPr lang="ru-RU" sz="2000" dirty="0" err="1" smtClean="0"/>
              <a:t>встроиться</a:t>
            </a:r>
            <a:r>
              <a:rPr lang="ru-RU" sz="2000" dirty="0" smtClean="0"/>
              <a:t> в жизненное пространство после выпуска из ДД.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  <a:p>
            <a:pPr>
              <a:buFont typeface="Wingdings 2" pitchFamily="18" charset="2"/>
              <a:buNone/>
            </a:pPr>
            <a:endParaRPr lang="ru-RU" sz="2000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4429125" y="1500188"/>
            <a:ext cx="45624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r>
              <a:rPr lang="ru-RU" sz="2800" b="1" dirty="0">
                <a:solidFill>
                  <a:schemeClr val="tx2"/>
                </a:solidFill>
                <a:latin typeface="+mn-lt"/>
              </a:rPr>
              <a:t>Ожидаемые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результаты</a:t>
            </a:r>
            <a:r>
              <a:rPr lang="ru-RU" sz="3200" dirty="0" smtClean="0">
                <a:solidFill>
                  <a:schemeClr val="tx2"/>
                </a:solidFill>
                <a:latin typeface="+mn-lt"/>
              </a:rPr>
              <a:t>:</a:t>
            </a:r>
            <a:endParaRPr lang="ru-RU" sz="3200" dirty="0">
              <a:solidFill>
                <a:schemeClr val="tx2"/>
              </a:solidFill>
              <a:latin typeface="+mn-lt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наличие гражданской позиции;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сформированные трудовые навыки и навыки самообслуживания;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наличие ценностного отношения к себе и другим;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построение благополучного, успешного жизненного сценария;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v"/>
              <a:defRPr/>
            </a:pPr>
            <a:r>
              <a:rPr lang="ru-RU" sz="2000" dirty="0" smtClean="0">
                <a:solidFill>
                  <a:schemeClr val="tx2"/>
                </a:solidFill>
                <a:latin typeface="+mn-lt"/>
              </a:rPr>
              <a:t>проектирование </a:t>
            </a:r>
            <a:r>
              <a:rPr lang="ru-RU" sz="2000" dirty="0">
                <a:solidFill>
                  <a:schemeClr val="tx2"/>
                </a:solidFill>
                <a:latin typeface="+mn-lt"/>
              </a:rPr>
              <a:t>личных траекторий развития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  <a:defRPr/>
            </a:pPr>
            <a:endParaRPr lang="ru-RU" sz="200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Государственный заказчик программы</a:t>
            </a:r>
            <a:endParaRPr lang="ru-RU" sz="2800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dirty="0" smtClean="0"/>
              <a:t>Министерство образования и науки Красноярского края</a:t>
            </a:r>
          </a:p>
          <a:p>
            <a:pPr>
              <a:buFont typeface="Wingdings 2" pitchFamily="18" charset="2"/>
              <a:buNone/>
            </a:pPr>
            <a:r>
              <a:rPr lang="ru-RU" b="1" dirty="0" smtClean="0"/>
              <a:t>Суть заказа: требование времени, стандартов образования </a:t>
            </a:r>
            <a:r>
              <a:rPr lang="ru-RU" dirty="0" smtClean="0"/>
              <a:t>–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становление самостоятельной, ответственной и социально мобильной личности, способной к успешной социализации и активной адаптации на рынке труда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/>
              <a:t>Духовно-нравственное воспитание и социализация</a:t>
            </a:r>
            <a:endParaRPr lang="ru-RU" sz="24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857224" y="1214422"/>
          <a:ext cx="7786742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Психолого-педагогическое и медико-социальное сопровождение как непрерывный  процесс</a:t>
            </a: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88640"/>
            <a:ext cx="6017872" cy="936104"/>
          </a:xfr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УСПЕХ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43188" y="1447800"/>
            <a:ext cx="6291262" cy="4800600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         Ожидание 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4200" dirty="0" smtClean="0"/>
              <a:t>            Результат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Эффективное достижение цели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Переживание радости от достигнутого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Достижение – результат действий в зоне ближайшего развития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Значимость достижения (</a:t>
            </a:r>
            <a:r>
              <a:rPr lang="ru-RU" sz="3600" dirty="0" err="1" smtClean="0"/>
              <a:t>личн</a:t>
            </a:r>
            <a:r>
              <a:rPr lang="ru-RU" sz="3600" dirty="0" smtClean="0"/>
              <a:t>. и общ.)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3600" dirty="0" smtClean="0"/>
              <a:t>Успех - положительные эмоции – внутреннее благополучие – общее отношение к себе и миру</a:t>
            </a: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3143250" y="1785938"/>
            <a:ext cx="2786063" cy="21431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Равно 4"/>
          <p:cNvSpPr/>
          <p:nvPr/>
        </p:nvSpPr>
        <p:spPr>
          <a:xfrm>
            <a:off x="5643563" y="1785938"/>
            <a:ext cx="642937" cy="35718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367" name="TextBox 5"/>
          <p:cNvSpPr txBox="1">
            <a:spLocks noChangeArrowheads="1"/>
          </p:cNvSpPr>
          <p:nvPr/>
        </p:nvSpPr>
        <p:spPr bwMode="auto">
          <a:xfrm flipH="1">
            <a:off x="6357938" y="1643063"/>
            <a:ext cx="18573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>
                <a:latin typeface="Corbel" pitchFamily="34" charset="0"/>
              </a:rPr>
              <a:t>УСПЕХ</a:t>
            </a:r>
            <a:r>
              <a:rPr lang="ru-RU">
                <a:latin typeface="Corbel" pitchFamily="34" charset="0"/>
              </a:rPr>
              <a:t> </a:t>
            </a:r>
          </a:p>
        </p:txBody>
      </p:sp>
      <p:pic>
        <p:nvPicPr>
          <p:cNvPr id="153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5"/>
            <a:ext cx="2665413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6670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560840" cy="1012974"/>
          </a:xfr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ОРИЕНТАЦИЯ НА УСПЕХ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7" y="1772816"/>
          <a:ext cx="8610924" cy="44632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05462"/>
                <a:gridCol w="4305462"/>
              </a:tblGrid>
              <a:tr h="9476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Ориентация на достижение</a:t>
                      </a:r>
                      <a:endParaRPr lang="ru-RU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Ориентация на избегание неудачи</a:t>
                      </a:r>
                      <a:endParaRPr lang="ru-RU" sz="28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515536">
                <a:tc>
                  <a:txBody>
                    <a:bodyPr/>
                    <a:lstStyle/>
                    <a:p>
                      <a:pPr lvl="1" algn="ctr"/>
                      <a:r>
                        <a:rPr lang="ru-RU" sz="2800" dirty="0" smtClean="0"/>
                        <a:t>Уверенность</a:t>
                      </a:r>
                    </a:p>
                    <a:p>
                      <a:pPr lvl="1" algn="ctr"/>
                      <a:r>
                        <a:rPr lang="ru-RU" sz="2800" dirty="0" smtClean="0"/>
                        <a:t>Реалистичность</a:t>
                      </a:r>
                    </a:p>
                    <a:p>
                      <a:pPr lvl="1" algn="ctr"/>
                      <a:r>
                        <a:rPr lang="ru-RU" sz="2800" dirty="0" smtClean="0"/>
                        <a:t>Самостоятельность</a:t>
                      </a:r>
                    </a:p>
                    <a:p>
                      <a:pPr lvl="1" algn="ctr"/>
                      <a:r>
                        <a:rPr lang="ru-RU" sz="2800" dirty="0" smtClean="0"/>
                        <a:t>Самокритичность </a:t>
                      </a:r>
                    </a:p>
                    <a:p>
                      <a:pPr lvl="1" algn="ctr"/>
                      <a:r>
                        <a:rPr lang="ru-RU" sz="2800" dirty="0" err="1" smtClean="0"/>
                        <a:t>Прогностичность</a:t>
                      </a:r>
                      <a:r>
                        <a:rPr lang="ru-RU" sz="2800" dirty="0" smtClean="0"/>
                        <a:t> 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Пассивность</a:t>
                      </a:r>
                    </a:p>
                    <a:p>
                      <a:pPr algn="ctr"/>
                      <a:r>
                        <a:rPr lang="ru-RU" sz="2800" dirty="0" smtClean="0"/>
                        <a:t>Несамостоятельность</a:t>
                      </a:r>
                    </a:p>
                    <a:p>
                      <a:pPr algn="ctr"/>
                      <a:r>
                        <a:rPr lang="ru-RU" sz="2800" dirty="0" err="1" smtClean="0"/>
                        <a:t>Некритичность</a:t>
                      </a:r>
                      <a:endParaRPr lang="ru-RU" sz="2800" dirty="0" smtClean="0"/>
                    </a:p>
                    <a:p>
                      <a:pPr algn="ctr"/>
                      <a:r>
                        <a:rPr lang="ru-RU" sz="2800" dirty="0" smtClean="0"/>
                        <a:t>Неудача – закономерность</a:t>
                      </a:r>
                    </a:p>
                    <a:p>
                      <a:pPr algn="ctr"/>
                      <a:r>
                        <a:rPr lang="ru-RU" sz="2800" dirty="0" smtClean="0"/>
                        <a:t>Стремление жить сегодняшним днем</a:t>
                      </a:r>
                    </a:p>
                    <a:p>
                      <a:pPr algn="ctr"/>
                      <a:r>
                        <a:rPr lang="ru-RU" sz="2800" dirty="0" smtClean="0"/>
                        <a:t>Отсутствие интереса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88640"/>
            <a:ext cx="6219076" cy="936104"/>
          </a:xfrm>
          <a:solidFill>
            <a:schemeClr val="accent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Правила педагогики успеха</a:t>
            </a:r>
            <a:endParaRPr lang="ru-RU" dirty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3988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2" descr="C:\Users\user\Pictures\Логотипы\logo_b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14875"/>
            <a:ext cx="91440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Содержимое 2"/>
          <p:cNvSpPr>
            <a:spLocks noGrp="1"/>
          </p:cNvSpPr>
          <p:nvPr>
            <p:ph idx="1"/>
          </p:nvPr>
        </p:nvSpPr>
        <p:spPr>
          <a:xfrm>
            <a:off x="1071563" y="1357312"/>
            <a:ext cx="8072437" cy="3583855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Преодоление неуспеха только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                через опыт успешности</a:t>
            </a:r>
          </a:p>
          <a:p>
            <a:pPr eaLnBrk="1" hangingPunct="1"/>
            <a:r>
              <a:rPr lang="ru-RU" dirty="0" smtClean="0"/>
              <a:t>Стабильная картина повторяющегося успеха (рост успеха)</a:t>
            </a:r>
          </a:p>
          <a:p>
            <a:pPr eaLnBrk="1" hangingPunct="1"/>
            <a:r>
              <a:rPr lang="ru-RU" dirty="0" smtClean="0"/>
              <a:t>Вера в себя /вера в ребенка</a:t>
            </a:r>
          </a:p>
          <a:p>
            <a:pPr eaLnBrk="1" hangingPunct="1"/>
            <a:r>
              <a:rPr lang="ru-RU" dirty="0" smtClean="0"/>
              <a:t>Исследование сфер успешности</a:t>
            </a:r>
          </a:p>
          <a:p>
            <a:pPr eaLnBrk="1" hangingPunct="1"/>
            <a:endParaRPr lang="ru-RU" dirty="0" smtClean="0"/>
          </a:p>
          <a:p>
            <a:pPr eaLnBrk="1" hangingPunct="1"/>
            <a:endParaRPr lang="ru-RU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Мониторинг как механизм управления качеством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38"/>
          <a:ext cx="8229600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625" y="274638"/>
            <a:ext cx="8258175" cy="8683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Показатели эффективности реализации программы</a:t>
            </a:r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dirty="0" smtClean="0"/>
              <a:t>Проблема - отсутствие стандартов и инструментов оценки жизненных навыков детей-сирот</a:t>
            </a:r>
          </a:p>
          <a:p>
            <a:pPr eaLnBrk="1" hangingPunct="1">
              <a:buFontTx/>
              <a:buNone/>
            </a:pPr>
            <a:endParaRPr lang="ru-RU" sz="2000" dirty="0" smtClean="0"/>
          </a:p>
          <a:p>
            <a:pPr eaLnBrk="1" hangingPunct="1"/>
            <a:r>
              <a:rPr lang="ru-RU" sz="2000" dirty="0" smtClean="0"/>
              <a:t>Обязательный минимум знаний для сдачи ЕГЭ,ГИА.</a:t>
            </a:r>
          </a:p>
          <a:p>
            <a:pPr eaLnBrk="1" hangingPunct="1"/>
            <a:r>
              <a:rPr lang="ru-RU" sz="2000" dirty="0" smtClean="0"/>
              <a:t>Минимальные домашние умения и навыки.</a:t>
            </a:r>
          </a:p>
          <a:p>
            <a:pPr eaLnBrk="1" hangingPunct="1"/>
            <a:r>
              <a:rPr lang="ru-RU" sz="2000" dirty="0" smtClean="0"/>
              <a:t>Коммуникативные навыки.</a:t>
            </a:r>
          </a:p>
          <a:p>
            <a:pPr eaLnBrk="1" hangingPunct="1"/>
            <a:r>
              <a:rPr lang="ru-RU" sz="2000" dirty="0" smtClean="0"/>
              <a:t>Правовые знания и умения отстоять свои права.</a:t>
            </a:r>
          </a:p>
          <a:p>
            <a:pPr eaLnBrk="1" hangingPunct="1"/>
            <a:r>
              <a:rPr lang="ru-RU" sz="2000" dirty="0" smtClean="0"/>
              <a:t>Экономическая грамотность - умение зарабатывать средства для жизни и умело их тратить.</a:t>
            </a:r>
          </a:p>
          <a:p>
            <a:pPr eaLnBrk="1" hangingPunct="1"/>
            <a:r>
              <a:rPr lang="ru-RU" sz="2000" dirty="0" smtClean="0"/>
              <a:t>Медицинский минимум. Если заболел, то что делать?</a:t>
            </a:r>
          </a:p>
          <a:p>
            <a:pPr eaLnBrk="1" hangingPunct="1"/>
            <a:r>
              <a:rPr lang="ru-RU" sz="2000" dirty="0" smtClean="0"/>
              <a:t>Навыки здорового образа жизни и безопасного существования</a:t>
            </a:r>
          </a:p>
          <a:p>
            <a:pPr eaLnBrk="1" hangingPunct="1"/>
            <a:endParaRPr lang="ru-RU" sz="2000" dirty="0" smtClean="0"/>
          </a:p>
          <a:p>
            <a:pPr eaLnBrk="1" hangingPunct="1">
              <a:buFontTx/>
              <a:buNone/>
            </a:pPr>
            <a:r>
              <a:rPr lang="ru-RU" sz="1800" b="1" dirty="0" smtClean="0"/>
              <a:t>Если это сформируется на выпуске – значит мы не зря работаем!!!</a:t>
            </a:r>
          </a:p>
          <a:p>
            <a:pPr eaLnBrk="1" hangingPunct="1">
              <a:buFontTx/>
              <a:buNone/>
            </a:pPr>
            <a:endParaRPr lang="ru-RU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Структура ОП</a:t>
            </a:r>
            <a:endParaRPr lang="ru-RU" dirty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/>
          <a:lstStyle/>
          <a:p>
            <a:r>
              <a:rPr lang="ru-RU" sz="1600" b="1" smtClean="0"/>
              <a:t>Информация об учреждении</a:t>
            </a:r>
            <a:endParaRPr lang="ru-RU" sz="1600" smtClean="0"/>
          </a:p>
          <a:p>
            <a:r>
              <a:rPr lang="ru-RU" sz="1600" smtClean="0"/>
              <a:t>Юридический статус и реквизиты</a:t>
            </a:r>
          </a:p>
          <a:p>
            <a:r>
              <a:rPr lang="ru-RU" sz="1600" smtClean="0"/>
              <a:t>Вехи успеха. Историческая справка</a:t>
            </a:r>
          </a:p>
          <a:p>
            <a:r>
              <a:rPr lang="ru-RU" sz="1600" smtClean="0"/>
              <a:t>Структура управления </a:t>
            </a:r>
          </a:p>
          <a:p>
            <a:r>
              <a:rPr lang="ru-RU" sz="1600" smtClean="0"/>
              <a:t>Сетевое взаимодействие</a:t>
            </a:r>
          </a:p>
          <a:p>
            <a:r>
              <a:rPr lang="ru-RU" sz="1600" b="1" smtClean="0"/>
              <a:t>Пояснительная записка </a:t>
            </a:r>
            <a:r>
              <a:rPr lang="ru-RU" sz="1600" smtClean="0"/>
              <a:t>(анализ актуального состояния, целеполагание, концептуальные положения )</a:t>
            </a:r>
          </a:p>
          <a:p>
            <a:r>
              <a:rPr lang="ru-RU" sz="1600" b="1" smtClean="0"/>
              <a:t>Содержание программы</a:t>
            </a:r>
            <a:endParaRPr lang="ru-RU" sz="1600" smtClean="0"/>
          </a:p>
          <a:p>
            <a:r>
              <a:rPr lang="ru-RU" sz="1600" b="1" smtClean="0"/>
              <a:t>Шаг 1. Ростки успеха</a:t>
            </a:r>
            <a:r>
              <a:rPr lang="ru-RU" sz="1600" smtClean="0"/>
              <a:t>. Программа дошкольного образования</a:t>
            </a:r>
          </a:p>
          <a:p>
            <a:r>
              <a:rPr lang="ru-RU" sz="1600" b="1" smtClean="0"/>
              <a:t>Шаг 2. Учимся быть успешными. </a:t>
            </a:r>
            <a:r>
              <a:rPr lang="ru-RU" sz="1600" smtClean="0"/>
              <a:t>Программа образования младших школьников</a:t>
            </a:r>
          </a:p>
          <a:p>
            <a:r>
              <a:rPr lang="ru-RU" sz="1600" b="1" smtClean="0"/>
              <a:t>Шаг 3. Восхождение к успеху. </a:t>
            </a:r>
            <a:r>
              <a:rPr lang="ru-RU" sz="1600" smtClean="0"/>
              <a:t>Программа образования в подростковом возрасте</a:t>
            </a:r>
          </a:p>
          <a:p>
            <a:r>
              <a:rPr lang="ru-RU" sz="1600" b="1" smtClean="0"/>
              <a:t>Шаг4. Вектор успеха.</a:t>
            </a:r>
            <a:r>
              <a:rPr lang="ru-RU" sz="1600" smtClean="0"/>
              <a:t> Программа образования в старшем школьном возрасте</a:t>
            </a:r>
          </a:p>
          <a:p>
            <a:r>
              <a:rPr lang="ru-RU" sz="1600" b="1" smtClean="0"/>
              <a:t>Система оценки достижений планируемых результатов (параметры и критерии эффективности деятельности)</a:t>
            </a:r>
            <a:endParaRPr lang="ru-RU" sz="1600" smtClean="0"/>
          </a:p>
          <a:p>
            <a:r>
              <a:rPr lang="ru-RU" sz="1600" smtClean="0"/>
              <a:t>Приложение 1.</a:t>
            </a:r>
            <a:r>
              <a:rPr lang="ru-RU" sz="1600" b="1" smtClean="0"/>
              <a:t> Анализ образовательной ситуации детского дома</a:t>
            </a:r>
            <a:endParaRPr lang="ru-RU" sz="1600" smtClean="0"/>
          </a:p>
          <a:p>
            <a:r>
              <a:rPr lang="ru-RU" sz="1600" smtClean="0"/>
              <a:t>Сведения о воспитанниках</a:t>
            </a:r>
          </a:p>
          <a:p>
            <a:r>
              <a:rPr lang="ru-RU" sz="1600" smtClean="0"/>
              <a:t>Сведения о педагогических кадрах</a:t>
            </a:r>
          </a:p>
          <a:p>
            <a:r>
              <a:rPr lang="ru-RU" sz="1600" smtClean="0"/>
              <a:t>Организация образовательного процесса (режимы, регламенты)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ориентиры</a:t>
            </a:r>
            <a:endParaRPr lang="ru-RU" dirty="0"/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безопасность жизнедеятельности;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развитие семейных форм устройства детей;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подготовка воспитанников, не востребованных на семейные формы устройства, к самостоятельному проживанию после выпуска из учреждения;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повышение уровня образованности воспитанников;</a:t>
            </a:r>
          </a:p>
          <a:p>
            <a:pPr algn="just" eaLnBrk="1" hangingPunct="1">
              <a:lnSpc>
                <a:spcPct val="80000"/>
              </a:lnSpc>
            </a:pPr>
            <a:endParaRPr lang="ru-RU" sz="2400" smtClean="0"/>
          </a:p>
          <a:p>
            <a:pPr algn="just" eaLnBrk="1" hangingPunct="1">
              <a:lnSpc>
                <a:spcPct val="80000"/>
              </a:lnSpc>
            </a:pPr>
            <a:r>
              <a:rPr lang="ru-RU" sz="2400" smtClean="0"/>
              <a:t>повышение профессиональной компетентности педагогов</a:t>
            </a:r>
          </a:p>
          <a:p>
            <a:endParaRPr lang="ru-RU" sz="280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/>
        </p:nvGraphicFramePr>
        <p:xfrm>
          <a:off x="-214346" y="121442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ru-RU" sz="2800" dirty="0" smtClean="0"/>
              <a:t>Вехи успеха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429375" y="3143250"/>
            <a:ext cx="2214563" cy="1108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dirty="0"/>
              <a:t>Новые смыслы </a:t>
            </a:r>
          </a:p>
          <a:p>
            <a:pPr algn="ctr">
              <a:defRPr/>
            </a:pPr>
            <a:r>
              <a:rPr lang="ru-RU" sz="1600" dirty="0"/>
              <a:t>Отражение их в новой образовательной программе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1214422"/>
            <a:ext cx="5572163" cy="5143536"/>
          </a:xfrm>
          <a:prstGeom prst="rect">
            <a:avLst/>
          </a:prstGeom>
          <a:noFill/>
        </p:spPr>
        <p:txBody>
          <a:bodyPr spcFirstLastPara="1" wrap="none">
            <a:prstTxWarp prst="textCircle">
              <a:avLst/>
            </a:prstTxWarp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ОСМЫСЛЕНИЕ</a:t>
            </a:r>
          </a:p>
        </p:txBody>
      </p:sp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88" y="3000375"/>
            <a:ext cx="1071562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88" y="3000375"/>
            <a:ext cx="785812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75" y="3000375"/>
            <a:ext cx="857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6563" y="4500563"/>
            <a:ext cx="1681162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58000" y="1535113"/>
            <a:ext cx="142875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Новые смыслы и подходы</a:t>
            </a:r>
          </a:p>
        </p:txBody>
      </p:sp>
      <p:sp>
        <p:nvSpPr>
          <p:cNvPr id="14339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5143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000" smtClean="0"/>
              <a:t> 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Миссия педагога </a:t>
            </a:r>
            <a:r>
              <a:rPr lang="ru-RU" sz="2400" smtClean="0"/>
              <a:t>– помочь ребенку стать успешным, обеспечить присвоение социального опыта.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Для этого нужно «</a:t>
            </a:r>
            <a:r>
              <a:rPr lang="ru-RU" sz="2400" smtClean="0"/>
              <a:t>приобрести знания», «прожить», «прочувствовать», «попробовать», «научиться вместе или в месте»,«сделать самому».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Целеполагание и способы педагогической деятельности </a:t>
            </a:r>
            <a:r>
              <a:rPr lang="ru-RU" sz="2400" smtClean="0"/>
              <a:t>в учреждении должны быть другими.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Образовательные модели</a:t>
            </a:r>
            <a:r>
              <a:rPr lang="ru-RU" sz="2400" smtClean="0"/>
              <a:t>: совместная деятельность взрослого и детей и самостоятельная деятельность детей.</a:t>
            </a:r>
          </a:p>
          <a:p>
            <a:pPr eaLnBrk="1" hangingPunct="1">
              <a:buFontTx/>
              <a:buNone/>
            </a:pPr>
            <a:r>
              <a:rPr lang="ru-RU" sz="2400" b="1" smtClean="0"/>
              <a:t>Основные способы развития:  </a:t>
            </a:r>
            <a:r>
              <a:rPr lang="ru-RU" sz="2400" smtClean="0"/>
              <a:t>социальные пробы, социально-педагогические практики, социально значимые проекты. </a:t>
            </a:r>
          </a:p>
          <a:p>
            <a:pPr eaLnBrk="1" hangingPunct="1"/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"/>
            <a:ext cx="8207375" cy="128586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Миссия детского дома  -  </a:t>
            </a:r>
            <a:br>
              <a:rPr lang="ru-RU" sz="2000" dirty="0" smtClean="0"/>
            </a:br>
            <a:r>
              <a:rPr lang="ru-RU" sz="2000" dirty="0" smtClean="0"/>
              <a:t>формирование  у ребенка СПОСОБНОСТИ быть успешным</a:t>
            </a:r>
            <a:r>
              <a:rPr lang="ru-RU" sz="2000" dirty="0" smtClean="0">
                <a:solidFill>
                  <a:schemeClr val="folHlink"/>
                </a:solidFill>
              </a:rPr>
              <a:t/>
            </a:r>
            <a:br>
              <a:rPr lang="ru-RU" sz="2000" dirty="0" smtClean="0">
                <a:solidFill>
                  <a:schemeClr val="folHlink"/>
                </a:solidFill>
              </a:rPr>
            </a:br>
            <a:endParaRPr lang="ru-RU" sz="2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589587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Объект изменений</a:t>
            </a:r>
            <a:r>
              <a:rPr lang="ru-RU" sz="1600" dirty="0" smtClean="0"/>
              <a:t> – жизненные компетенции для саморазвития, самообразования и успешной самореализации, вхождения в самостоятельную  независимую жизнь.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Предмет изменений</a:t>
            </a:r>
            <a:r>
              <a:rPr lang="ru-RU" sz="1600" dirty="0" smtClean="0"/>
              <a:t> - освоение воспитанниками жизненных компетенций, открытие и развитие  индивидуальных способностей каждого ребенка.</a:t>
            </a:r>
          </a:p>
          <a:p>
            <a:pPr algn="just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600" b="1" dirty="0" smtClean="0"/>
              <a:t>Цель</a:t>
            </a:r>
            <a:r>
              <a:rPr lang="ru-RU" sz="1600" dirty="0" smtClean="0"/>
              <a:t> программы -  становление и развитие успешной личности в её индивидуальности, самобытности, уникальности, неповторимости, формирование у воспитанников детского дома основных компетенций (социальной, информационно-коммуникационной, познавательной, рефлексивной), необходимых для построения собственного варианта независимой успешной жизни в современном мире.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</a:t>
            </a:r>
            <a:r>
              <a:rPr lang="ru-RU" sz="1600" b="1" dirty="0" smtClean="0"/>
              <a:t>Задачи:</a:t>
            </a:r>
            <a:endParaRPr lang="ru-RU" sz="1600" dirty="0" smtClean="0"/>
          </a:p>
          <a:p>
            <a:pPr algn="just"/>
            <a:r>
              <a:rPr lang="ru-RU" sz="1600" dirty="0" smtClean="0"/>
              <a:t>Создавать безопасные условия жизнедеятельности всех участников образовательного пространства и обеспечить </a:t>
            </a:r>
            <a:r>
              <a:rPr lang="ru-RU" sz="1600" dirty="0" err="1" smtClean="0"/>
              <a:t>здоровьесбережение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 smtClean="0"/>
              <a:t>Развивать формы устройства воспитанников в семью, осуществлять психолого-педагогическое и медико-социальное сопровождение замещающих семей.</a:t>
            </a:r>
          </a:p>
          <a:p>
            <a:pPr algn="just"/>
            <a:r>
              <a:rPr lang="ru-RU" sz="1600" dirty="0" smtClean="0"/>
              <a:t>Организовать </a:t>
            </a:r>
            <a:r>
              <a:rPr lang="ru-RU" sz="1600" dirty="0" err="1" smtClean="0"/>
              <a:t>социально-психолого-педагогическое</a:t>
            </a:r>
            <a:r>
              <a:rPr lang="ru-RU" sz="1600" dirty="0" smtClean="0"/>
              <a:t> индивидуально ориентированное сопровождение непрерывной образовательной деятельности воспитанников.</a:t>
            </a:r>
          </a:p>
          <a:p>
            <a:pPr algn="just"/>
            <a:r>
              <a:rPr lang="ru-RU" sz="1600" dirty="0" smtClean="0"/>
              <a:t>Способствовать духовно-нравственному воспитанию, развитию и социализации воспитанников детского дома, подготовке их к самостоятельной независимой жизни.</a:t>
            </a:r>
          </a:p>
          <a:p>
            <a:pPr algn="just"/>
            <a:r>
              <a:rPr lang="ru-RU" sz="1600" dirty="0" smtClean="0"/>
              <a:t>Повышать профессиональную компетенцию педагогов.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b="1" dirty="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600" dirty="0" smtClean="0"/>
          </a:p>
          <a:p>
            <a:pPr eaLnBrk="1" hangingPunct="1">
              <a:lnSpc>
                <a:spcPct val="80000"/>
              </a:lnSpc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/>
              <a:t>Приоритетные направления развития: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 отношении</a:t>
            </a:r>
            <a:r>
              <a:rPr lang="ru-RU" sz="2400" b="1" i="1" dirty="0" smtClean="0"/>
              <a:t> воспитанников</a:t>
            </a:r>
            <a:r>
              <a:rPr lang="ru-RU" sz="2400" dirty="0" smtClean="0"/>
              <a:t> – подготовка детей к жизни в семье и обществе; </a:t>
            </a:r>
          </a:p>
          <a:p>
            <a:endParaRPr lang="ru-RU" sz="2400" dirty="0" smtClean="0"/>
          </a:p>
          <a:p>
            <a:r>
              <a:rPr lang="ru-RU" sz="2400" dirty="0" smtClean="0"/>
              <a:t>В отношении </a:t>
            </a:r>
            <a:r>
              <a:rPr lang="ru-RU" sz="2400" b="1" i="1" dirty="0" smtClean="0"/>
              <a:t>педагогического коллектива</a:t>
            </a:r>
            <a:r>
              <a:rPr lang="ru-RU" sz="2400" dirty="0" smtClean="0"/>
              <a:t> – повышение квалификации педагогов, модернизация методической работы; </a:t>
            </a:r>
          </a:p>
          <a:p>
            <a:endParaRPr lang="ru-RU" sz="2400" dirty="0" smtClean="0"/>
          </a:p>
          <a:p>
            <a:r>
              <a:rPr lang="ru-RU" sz="2400" dirty="0" smtClean="0"/>
              <a:t>В отношении </a:t>
            </a:r>
            <a:r>
              <a:rPr lang="ru-RU" sz="2400" b="1" i="1" dirty="0" smtClean="0"/>
              <a:t>социального окружения</a:t>
            </a:r>
            <a:r>
              <a:rPr lang="ru-RU" sz="2400" dirty="0" smtClean="0"/>
              <a:t> – расширение социального партнерства, развитие форм взаимодействия, создание единого образовательного пространства, дальнейшее формирование имиджа детского дома.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14313"/>
            <a:ext cx="8362950" cy="1357312"/>
          </a:xfrm>
        </p:spPr>
        <p:txBody>
          <a:bodyPr/>
          <a:lstStyle/>
          <a:p>
            <a:pPr marL="838200" indent="-838200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 </a:t>
            </a:r>
            <a:r>
              <a:rPr lang="ru-RU" sz="2800" b="1" dirty="0" smtClean="0"/>
              <a:t>Теоретические основы Программы</a:t>
            </a:r>
            <a:endParaRPr lang="ru-RU" sz="2800" dirty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01625" y="1571625"/>
            <a:ext cx="8540750" cy="4881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i="1" dirty="0" err="1" smtClean="0"/>
              <a:t>Системно-деятельностный</a:t>
            </a:r>
            <a:r>
              <a:rPr lang="ru-RU" sz="2400" i="1" dirty="0" smtClean="0"/>
              <a:t> подход</a:t>
            </a:r>
            <a:r>
              <a:rPr lang="ru-RU" sz="2400" dirty="0" smtClean="0"/>
              <a:t>: теоретические положения развивающего обучения и воспитания и теории деятельности  (Л.С. </a:t>
            </a:r>
            <a:r>
              <a:rPr lang="ru-RU" sz="2400" dirty="0" err="1" smtClean="0"/>
              <a:t>Выготский</a:t>
            </a:r>
            <a:r>
              <a:rPr lang="ru-RU" sz="2400" dirty="0" smtClean="0"/>
              <a:t>, А.Р. </a:t>
            </a:r>
            <a:r>
              <a:rPr lang="ru-RU" sz="2400" dirty="0" err="1" smtClean="0"/>
              <a:t>Лурия</a:t>
            </a:r>
            <a:r>
              <a:rPr lang="ru-RU" sz="2400" dirty="0" smtClean="0"/>
              <a:t>, В.В. Давыдов, Д.Б. </a:t>
            </a:r>
            <a:r>
              <a:rPr lang="ru-RU" sz="2400" dirty="0" err="1" smtClean="0"/>
              <a:t>Эльконин</a:t>
            </a:r>
            <a:r>
              <a:rPr lang="ru-RU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/>
              <a:t>Концепции индивидуального образования: </a:t>
            </a:r>
            <a:r>
              <a:rPr lang="ru-RU" sz="2400" dirty="0" smtClean="0"/>
              <a:t>теоретические положения педагогики и психологии успеха (Е.И. Казакова, А.С. Белкин), гуманной и понимающей педагогики (Я. Корчак)</a:t>
            </a:r>
            <a:r>
              <a:rPr lang="ru-RU" sz="2400" i="1" dirty="0" smtClean="0"/>
              <a:t>, </a:t>
            </a:r>
            <a:r>
              <a:rPr lang="ru-RU" sz="2400" dirty="0" smtClean="0"/>
              <a:t>педагогической поддержки и сопровождения (О.С. </a:t>
            </a:r>
            <a:r>
              <a:rPr lang="ru-RU" sz="2400" dirty="0" err="1" smtClean="0"/>
              <a:t>Газман</a:t>
            </a:r>
            <a:r>
              <a:rPr lang="ru-RU" sz="2400" dirty="0" smtClean="0"/>
              <a:t>, Н.Н. Михайлова, Н.Б. Крылова, Л.М. Шипицына, М.И. Рожков)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/>
              <a:t>Концепции феноменологии развития и бытия личности </a:t>
            </a:r>
            <a:r>
              <a:rPr lang="ru-RU" sz="2400" dirty="0" smtClean="0"/>
              <a:t>(В.С. Мухина), </a:t>
            </a:r>
            <a:r>
              <a:rPr lang="ru-RU" sz="2400" i="1" dirty="0" smtClean="0"/>
              <a:t>амплификации психического развития </a:t>
            </a:r>
            <a:r>
              <a:rPr lang="ru-RU" sz="2400" dirty="0" smtClean="0"/>
              <a:t>(А.В. Запорожец)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i="1" dirty="0" smtClean="0"/>
              <a:t>Социально-экологический подход к социализации личности </a:t>
            </a:r>
            <a:r>
              <a:rPr lang="ru-RU" sz="2400" dirty="0" smtClean="0"/>
              <a:t>(У. </a:t>
            </a:r>
            <a:r>
              <a:rPr lang="ru-RU" sz="2400" dirty="0" err="1" smtClean="0"/>
              <a:t>Бронфенбреннер</a:t>
            </a:r>
            <a:r>
              <a:rPr lang="ru-RU" sz="24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3100" b="1" dirty="0" smtClean="0"/>
              <a:t>Принципы построения образовательной программы: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8829675" cy="5643562"/>
          </a:xfrm>
        </p:spPr>
        <p:txBody>
          <a:bodyPr/>
          <a:lstStyle/>
          <a:p>
            <a:endParaRPr lang="ru-RU" sz="2400" b="1" dirty="0" smtClean="0"/>
          </a:p>
          <a:p>
            <a:r>
              <a:rPr lang="ru-RU" sz="2800" b="1" dirty="0" smtClean="0"/>
              <a:t>Принципы возрастной и </a:t>
            </a:r>
            <a:r>
              <a:rPr lang="ru-RU" sz="2800" b="1" dirty="0" err="1" smtClean="0"/>
              <a:t>гендерной</a:t>
            </a:r>
            <a:r>
              <a:rPr lang="ru-RU" sz="2800" b="1" dirty="0" smtClean="0"/>
              <a:t> адекватности;</a:t>
            </a:r>
          </a:p>
          <a:p>
            <a:endParaRPr lang="ru-RU" sz="2800" dirty="0" smtClean="0"/>
          </a:p>
          <a:p>
            <a:r>
              <a:rPr lang="ru-RU" sz="2800" b="1" dirty="0" smtClean="0"/>
              <a:t>Принцип социальной адекватности; </a:t>
            </a:r>
          </a:p>
          <a:p>
            <a:endParaRPr lang="ru-RU" sz="2800" dirty="0" smtClean="0"/>
          </a:p>
          <a:p>
            <a:r>
              <a:rPr lang="ru-RU" sz="2800" b="1" dirty="0" smtClean="0"/>
              <a:t>Принцип интеграции;</a:t>
            </a:r>
          </a:p>
          <a:p>
            <a:endParaRPr lang="ru-RU" sz="2800" dirty="0" smtClean="0"/>
          </a:p>
          <a:p>
            <a:r>
              <a:rPr lang="ru-RU" sz="2800" b="1" dirty="0" smtClean="0"/>
              <a:t>Комплексно-тематический принцип.</a:t>
            </a:r>
            <a:endParaRPr lang="ru-RU" sz="2800" dirty="0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642</TotalTime>
  <Words>1449</Words>
  <Application>Microsoft Office PowerPoint</Application>
  <PresentationFormat>Экран (4:3)</PresentationFormat>
  <Paragraphs>243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default</vt:lpstr>
      <vt:lpstr>Краевое государственное казенное образовательное учреждение для детей-сирот и детей, оставшихся без попечения родителей «Канский  детский дом им. Ю.А.Гагарина»</vt:lpstr>
      <vt:lpstr>Государственный заказчик программы</vt:lpstr>
      <vt:lpstr>ориентиры</vt:lpstr>
      <vt:lpstr>Вехи успеха </vt:lpstr>
      <vt:lpstr>Новые смыслы и подходы</vt:lpstr>
      <vt:lpstr>Миссия детского дома  -   формирование  у ребенка СПОСОБНОСТИ быть успешным </vt:lpstr>
      <vt:lpstr>Приоритетные направления развития:  </vt:lpstr>
      <vt:lpstr> Теоретические основы Программы</vt:lpstr>
      <vt:lpstr>Принципы построения образовательной программы: </vt:lpstr>
      <vt:lpstr>Педагогика успеха</vt:lpstr>
      <vt:lpstr> 4 шага на пути к успеху:</vt:lpstr>
      <vt:lpstr>Комплексный подход к СОЗДАНИЮ безопасных условий жизнедеятельности и здоровьесбережениЯ</vt:lpstr>
      <vt:lpstr>Создание безопасных условий жизнедеятельности и здоровьесбережение</vt:lpstr>
      <vt:lpstr>Создание безопасных условий жизнедеятельности и здоровьесбережение</vt:lpstr>
      <vt:lpstr>Семейные формы устройства детей</vt:lpstr>
      <vt:lpstr>Планируемая  деятельность по СФУД</vt:lpstr>
      <vt:lpstr>Сопровождение образовательной деятельности</vt:lpstr>
      <vt:lpstr>Сопровождение образовательной деятельности</vt:lpstr>
      <vt:lpstr>Духовно-нравственное воспитание и социализация</vt:lpstr>
      <vt:lpstr>Духовно-нравственное воспитание и социализация</vt:lpstr>
      <vt:lpstr>Психолого-педагогическое и медико-социальное сопровождение как непрерывный  процесс</vt:lpstr>
      <vt:lpstr>УСПЕХ</vt:lpstr>
      <vt:lpstr>ОРИЕНТАЦИЯ НА УСПЕХ</vt:lpstr>
      <vt:lpstr>Правила педагогики успеха</vt:lpstr>
      <vt:lpstr>Мониторинг как механизм управления качеством</vt:lpstr>
      <vt:lpstr>Показатели эффективности реализации программы</vt:lpstr>
      <vt:lpstr>Структура ОП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казенное образовательное учреждение для детей-сирот и детей, оставшихся без попечения родителей «Канский  детский дом им. Ю.А.Гагарина»</dc:title>
  <dc:creator>Виталя</dc:creator>
  <cp:lastModifiedBy>Admin</cp:lastModifiedBy>
  <cp:revision>47</cp:revision>
  <dcterms:created xsi:type="dcterms:W3CDTF">2012-12-02T03:30:41Z</dcterms:created>
  <dcterms:modified xsi:type="dcterms:W3CDTF">2017-06-23T00:36:20Z</dcterms:modified>
</cp:coreProperties>
</file>